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7BB"/>
    <a:srgbClr val="B4A3B8"/>
    <a:srgbClr val="52A7E0"/>
    <a:srgbClr val="3498DB"/>
    <a:srgbClr val="021828"/>
    <a:srgbClr val="0C506E"/>
    <a:srgbClr val="062735"/>
    <a:srgbClr val="0B4965"/>
    <a:srgbClr val="0E5D80"/>
    <a:srgbClr val="227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03" autoAdjust="0"/>
    <p:restoredTop sz="94660"/>
  </p:normalViewPr>
  <p:slideViewPr>
    <p:cSldViewPr snapToGrid="0">
      <p:cViewPr>
        <p:scale>
          <a:sx n="19" d="100"/>
          <a:sy n="19" d="100"/>
        </p:scale>
        <p:origin x="3498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7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4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7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98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9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8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3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16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3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683A6-C6A9-4102-B681-DFCEE60FE9D4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937F-1227-4CF2-84D7-1AACBFF08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4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16389"/>
            </a:gs>
            <a:gs pos="45000">
              <a:srgbClr val="DA727E"/>
            </a:gs>
            <a:gs pos="62000">
              <a:srgbClr val="FFBC67"/>
            </a:gs>
            <a:gs pos="81000">
              <a:srgbClr val="0284A8"/>
            </a:gs>
            <a:gs pos="64000">
              <a:srgbClr val="02BE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0AA733-507D-421F-A732-DFDA8047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687" y="6569464"/>
            <a:ext cx="3067050" cy="10382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998D27-D6E9-4C3C-B741-EF8D38D7C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025" y="6445638"/>
            <a:ext cx="3143250" cy="116205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9C33ED1-4F69-40EE-8724-B6F7D266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7"/>
          <a:stretch/>
        </p:blipFill>
        <p:spPr>
          <a:xfrm>
            <a:off x="20870653" y="7709306"/>
            <a:ext cx="3381375" cy="130599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8CB184F-1F41-4960-AE02-579252F6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7570" y="8516108"/>
            <a:ext cx="3076575" cy="1162050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1902958-10EA-46CB-A660-91527AC9BDED}"/>
              </a:ext>
            </a:extLst>
          </p:cNvPr>
          <p:cNvGrpSpPr>
            <a:grpSpLocks noChangeAspect="1"/>
          </p:cNvGrpSpPr>
          <p:nvPr/>
        </p:nvGrpSpPr>
        <p:grpSpPr>
          <a:xfrm>
            <a:off x="6617820" y="865945"/>
            <a:ext cx="3020358" cy="1979283"/>
            <a:chOff x="1513470" y="-551845"/>
            <a:chExt cx="12862086" cy="8428706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20D4E63-E88E-4667-852F-A8F437EC08FE}"/>
                </a:ext>
              </a:extLst>
            </p:cNvPr>
            <p:cNvGrpSpPr/>
            <p:nvPr/>
          </p:nvGrpSpPr>
          <p:grpSpPr>
            <a:xfrm rot="16200000">
              <a:off x="4483100" y="-2015594"/>
              <a:ext cx="6922825" cy="12862086"/>
              <a:chOff x="533399" y="-5626614"/>
              <a:chExt cx="6922825" cy="12862086"/>
            </a:xfrm>
          </p:grpSpPr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D780127A-5471-4EA7-8987-9A7C200C5C54}"/>
                  </a:ext>
                </a:extLst>
              </p:cNvPr>
              <p:cNvSpPr/>
              <p:nvPr/>
            </p:nvSpPr>
            <p:spPr>
              <a:xfrm>
                <a:off x="696686" y="304800"/>
                <a:ext cx="4550228" cy="6901543"/>
              </a:xfrm>
              <a:custGeom>
                <a:avLst/>
                <a:gdLst>
                  <a:gd name="connsiteX0" fmla="*/ 4158343 w 4550228"/>
                  <a:gd name="connsiteY0" fmla="*/ 6901543 h 6901543"/>
                  <a:gd name="connsiteX1" fmla="*/ 4550228 w 4550228"/>
                  <a:gd name="connsiteY1" fmla="*/ 609600 h 6901543"/>
                  <a:gd name="connsiteX2" fmla="*/ 108857 w 4550228"/>
                  <a:gd name="connsiteY2" fmla="*/ 0 h 6901543"/>
                  <a:gd name="connsiteX3" fmla="*/ 0 w 4550228"/>
                  <a:gd name="connsiteY3" fmla="*/ 3614057 h 6901543"/>
                  <a:gd name="connsiteX4" fmla="*/ 4071257 w 4550228"/>
                  <a:gd name="connsiteY4" fmla="*/ 6901543 h 6901543"/>
                  <a:gd name="connsiteX5" fmla="*/ 4158343 w 4550228"/>
                  <a:gd name="connsiteY5" fmla="*/ 6901543 h 69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50228" h="6901543">
                    <a:moveTo>
                      <a:pt x="4158343" y="6901543"/>
                    </a:moveTo>
                    <a:lnTo>
                      <a:pt x="4550228" y="609600"/>
                    </a:lnTo>
                    <a:lnTo>
                      <a:pt x="108857" y="0"/>
                    </a:lnTo>
                    <a:lnTo>
                      <a:pt x="0" y="3614057"/>
                    </a:lnTo>
                    <a:lnTo>
                      <a:pt x="4071257" y="6901543"/>
                    </a:lnTo>
                    <a:lnTo>
                      <a:pt x="4158343" y="6901543"/>
                    </a:ln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평행 사변형 237">
                <a:extLst>
                  <a:ext uri="{FF2B5EF4-FFF2-40B4-BE49-F238E27FC236}">
                    <a16:creationId xmlns:a16="http://schemas.microsoft.com/office/drawing/2014/main" id="{211A104D-2C18-4813-B072-F1A3FCD4DA47}"/>
                  </a:ext>
                </a:extLst>
              </p:cNvPr>
              <p:cNvSpPr/>
              <p:nvPr/>
            </p:nvSpPr>
            <p:spPr>
              <a:xfrm flipH="1">
                <a:off x="849874" y="3402930"/>
                <a:ext cx="6246346" cy="3452510"/>
              </a:xfrm>
              <a:prstGeom prst="parallelogram">
                <a:avLst>
                  <a:gd name="adj" fmla="val 115891"/>
                </a:avLst>
              </a:prstGeom>
              <a:solidFill>
                <a:srgbClr val="796466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사각형: 둥근 위쪽 모서리 238">
                <a:extLst>
                  <a:ext uri="{FF2B5EF4-FFF2-40B4-BE49-F238E27FC236}">
                    <a16:creationId xmlns:a16="http://schemas.microsoft.com/office/drawing/2014/main" id="{325DACF7-3D53-48BF-BC2D-C26045807DD2}"/>
                  </a:ext>
                </a:extLst>
              </p:cNvPr>
              <p:cNvSpPr/>
              <p:nvPr/>
            </p:nvSpPr>
            <p:spPr>
              <a:xfrm rot="5400000">
                <a:off x="-2069692" y="-2059609"/>
                <a:ext cx="8413799" cy="251128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BA67B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EB88A5E3-37F5-4A5E-AADB-C0910C0C7CEC}"/>
                  </a:ext>
                </a:extLst>
              </p:cNvPr>
              <p:cNvSpPr/>
              <p:nvPr/>
            </p:nvSpPr>
            <p:spPr>
              <a:xfrm rot="5400000">
                <a:off x="1381488" y="-6108489"/>
                <a:ext cx="1196249" cy="2160000"/>
              </a:xfrm>
              <a:custGeom>
                <a:avLst/>
                <a:gdLst>
                  <a:gd name="connsiteX0" fmla="*/ 457200 w 1196249"/>
                  <a:gd name="connsiteY0" fmla="*/ 0 h 2160000"/>
                  <a:gd name="connsiteX1" fmla="*/ 476249 w 1196249"/>
                  <a:gd name="connsiteY1" fmla="*/ 4536 h 2160000"/>
                  <a:gd name="connsiteX2" fmla="*/ 476249 w 1196249"/>
                  <a:gd name="connsiteY2" fmla="*/ 0 h 2160000"/>
                  <a:gd name="connsiteX3" fmla="*/ 1196249 w 1196249"/>
                  <a:gd name="connsiteY3" fmla="*/ 0 h 2160000"/>
                  <a:gd name="connsiteX4" fmla="*/ 739049 w 1196249"/>
                  <a:gd name="connsiteY4" fmla="*/ 1080000 h 2160000"/>
                  <a:gd name="connsiteX5" fmla="*/ 1196249 w 1196249"/>
                  <a:gd name="connsiteY5" fmla="*/ 2160000 h 2160000"/>
                  <a:gd name="connsiteX6" fmla="*/ 476249 w 1196249"/>
                  <a:gd name="connsiteY6" fmla="*/ 2160000 h 2160000"/>
                  <a:gd name="connsiteX7" fmla="*/ 476249 w 1196249"/>
                  <a:gd name="connsiteY7" fmla="*/ 2155464 h 2160000"/>
                  <a:gd name="connsiteX8" fmla="*/ 457200 w 1196249"/>
                  <a:gd name="connsiteY8" fmla="*/ 2160000 h 2160000"/>
                  <a:gd name="connsiteX9" fmla="*/ 0 w 1196249"/>
                  <a:gd name="connsiteY9" fmla="*/ 1080000 h 2160000"/>
                  <a:gd name="connsiteX10" fmla="*/ 457200 w 1196249"/>
                  <a:gd name="connsiteY10" fmla="*/ 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249" h="2160000">
                    <a:moveTo>
                      <a:pt x="457200" y="0"/>
                    </a:moveTo>
                    <a:lnTo>
                      <a:pt x="476249" y="4536"/>
                    </a:lnTo>
                    <a:lnTo>
                      <a:pt x="476249" y="0"/>
                    </a:lnTo>
                    <a:lnTo>
                      <a:pt x="1196249" y="0"/>
                    </a:lnTo>
                    <a:cubicBezTo>
                      <a:pt x="943744" y="0"/>
                      <a:pt x="739049" y="483532"/>
                      <a:pt x="739049" y="1080000"/>
                    </a:cubicBezTo>
                    <a:cubicBezTo>
                      <a:pt x="739049" y="1676468"/>
                      <a:pt x="943744" y="2160000"/>
                      <a:pt x="1196249" y="2160000"/>
                    </a:cubicBezTo>
                    <a:lnTo>
                      <a:pt x="476249" y="2160000"/>
                    </a:lnTo>
                    <a:lnTo>
                      <a:pt x="476249" y="2155464"/>
                    </a:lnTo>
                    <a:lnTo>
                      <a:pt x="457200" y="2160000"/>
                    </a:lnTo>
                    <a:cubicBezTo>
                      <a:pt x="204695" y="2160000"/>
                      <a:pt x="0" y="1676468"/>
                      <a:pt x="0" y="1080000"/>
                    </a:cubicBezTo>
                    <a:cubicBezTo>
                      <a:pt x="0" y="483532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사각형: 둥근 위쪽 모서리 240">
                <a:extLst>
                  <a:ext uri="{FF2B5EF4-FFF2-40B4-BE49-F238E27FC236}">
                    <a16:creationId xmlns:a16="http://schemas.microsoft.com/office/drawing/2014/main" id="{9FD7D989-73AF-4E34-BAF6-C4D3B57D7A39}"/>
                  </a:ext>
                </a:extLst>
              </p:cNvPr>
              <p:cNvSpPr/>
              <p:nvPr/>
            </p:nvSpPr>
            <p:spPr>
              <a:xfrm rot="5400000">
                <a:off x="-1268008" y="-897038"/>
                <a:ext cx="9000000" cy="36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사각형: 둥근 위쪽 모서리 241">
                <a:extLst>
                  <a:ext uri="{FF2B5EF4-FFF2-40B4-BE49-F238E27FC236}">
                    <a16:creationId xmlns:a16="http://schemas.microsoft.com/office/drawing/2014/main" id="{2184F278-EAA9-4FE9-8209-6D419CA7DDF8}"/>
                  </a:ext>
                </a:extLst>
              </p:cNvPr>
              <p:cNvSpPr/>
              <p:nvPr/>
            </p:nvSpPr>
            <p:spPr>
              <a:xfrm rot="16200000">
                <a:off x="-3777145" y="-901415"/>
                <a:ext cx="9000000" cy="36875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평행 사변형 242">
                <a:extLst>
                  <a:ext uri="{FF2B5EF4-FFF2-40B4-BE49-F238E27FC236}">
                    <a16:creationId xmlns:a16="http://schemas.microsoft.com/office/drawing/2014/main" id="{9FD9E999-BA1B-4C8F-AFCA-E991E5191A87}"/>
                  </a:ext>
                </a:extLst>
              </p:cNvPr>
              <p:cNvSpPr/>
              <p:nvPr/>
            </p:nvSpPr>
            <p:spPr>
              <a:xfrm rot="5400000">
                <a:off x="-792147" y="-1012899"/>
                <a:ext cx="12452510" cy="4044232"/>
              </a:xfrm>
              <a:prstGeom prst="parallelogram">
                <a:avLst>
                  <a:gd name="adj" fmla="val 85003"/>
                </a:avLst>
              </a:pr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평행 사변형 243">
                <a:extLst>
                  <a:ext uri="{FF2B5EF4-FFF2-40B4-BE49-F238E27FC236}">
                    <a16:creationId xmlns:a16="http://schemas.microsoft.com/office/drawing/2014/main" id="{FB470A15-71E9-49E1-BBE3-E362E955A03E}"/>
                  </a:ext>
                </a:extLst>
              </p:cNvPr>
              <p:cNvSpPr/>
              <p:nvPr/>
            </p:nvSpPr>
            <p:spPr>
              <a:xfrm flipH="1">
                <a:off x="3065327" y="3773293"/>
                <a:ext cx="4389191" cy="3452509"/>
              </a:xfrm>
              <a:prstGeom prst="parallelogram">
                <a:avLst>
                  <a:gd name="adj" fmla="val 11757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평행 사변형 244">
                <a:extLst>
                  <a:ext uri="{FF2B5EF4-FFF2-40B4-BE49-F238E27FC236}">
                    <a16:creationId xmlns:a16="http://schemas.microsoft.com/office/drawing/2014/main" id="{8838AEE1-3AB6-410A-80FE-E5DDA3C2D7AD}"/>
                  </a:ext>
                </a:extLst>
              </p:cNvPr>
              <p:cNvSpPr/>
              <p:nvPr/>
            </p:nvSpPr>
            <p:spPr>
              <a:xfrm flipH="1">
                <a:off x="533399" y="3782961"/>
                <a:ext cx="4317477" cy="3423384"/>
              </a:xfrm>
              <a:prstGeom prst="parallelogram">
                <a:avLst>
                  <a:gd name="adj" fmla="val 11516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BE8F7A6-6D4A-48AE-BED8-ED4E2FFB3379}"/>
                </a:ext>
              </a:extLst>
            </p:cNvPr>
            <p:cNvSpPr/>
            <p:nvPr/>
          </p:nvSpPr>
          <p:spPr>
            <a:xfrm>
              <a:off x="2898875" y="1333185"/>
              <a:ext cx="10500851" cy="3058658"/>
            </a:xfrm>
            <a:prstGeom prst="ellipse">
              <a:avLst/>
            </a:prstGeom>
            <a:solidFill>
              <a:srgbClr val="93B8C2"/>
            </a:solidFill>
            <a:ln w="203200">
              <a:solidFill>
                <a:srgbClr val="236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D84187F2-8329-4E42-94C8-ABFE2B3C5189}"/>
                </a:ext>
              </a:extLst>
            </p:cNvPr>
            <p:cNvSpPr/>
            <p:nvPr/>
          </p:nvSpPr>
          <p:spPr>
            <a:xfrm>
              <a:off x="4927327" y="1789827"/>
              <a:ext cx="6415787" cy="1897069"/>
            </a:xfrm>
            <a:prstGeom prst="ellipse">
              <a:avLst/>
            </a:prstGeom>
            <a:solidFill>
              <a:srgbClr val="DCEFF5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56E1723C-A715-4E4A-861F-102047D8B65A}"/>
                </a:ext>
              </a:extLst>
            </p:cNvPr>
            <p:cNvGrpSpPr/>
            <p:nvPr/>
          </p:nvGrpSpPr>
          <p:grpSpPr>
            <a:xfrm>
              <a:off x="3393915" y="-551845"/>
              <a:ext cx="9752190" cy="4293031"/>
              <a:chOff x="554183" y="2758698"/>
              <a:chExt cx="9752190" cy="4293031"/>
            </a:xfrm>
          </p:grpSpPr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AC166046-F3B5-4AC9-9046-0D0967C58ECF}"/>
                  </a:ext>
                </a:extLst>
              </p:cNvPr>
              <p:cNvSpPr/>
              <p:nvPr/>
            </p:nvSpPr>
            <p:spPr>
              <a:xfrm>
                <a:off x="554183" y="3341400"/>
                <a:ext cx="8783781" cy="3214255"/>
              </a:xfrm>
              <a:prstGeom prst="ellipse">
                <a:avLst/>
              </a:prstGeom>
              <a:solidFill>
                <a:srgbClr val="820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26A39E16-E854-40FB-BAC2-049F058DBC83}"/>
                  </a:ext>
                </a:extLst>
              </p:cNvPr>
              <p:cNvSpPr/>
              <p:nvPr/>
            </p:nvSpPr>
            <p:spPr>
              <a:xfrm>
                <a:off x="554183" y="4925291"/>
                <a:ext cx="8783781" cy="1630364"/>
              </a:xfrm>
              <a:custGeom>
                <a:avLst/>
                <a:gdLst>
                  <a:gd name="connsiteX0" fmla="*/ 3207 w 8783781"/>
                  <a:gd name="connsiteY0" fmla="*/ 0 h 1630364"/>
                  <a:gd name="connsiteX1" fmla="*/ 8780576 w 8783781"/>
                  <a:gd name="connsiteY1" fmla="*/ 0 h 1630364"/>
                  <a:gd name="connsiteX2" fmla="*/ 8783781 w 8783781"/>
                  <a:gd name="connsiteY2" fmla="*/ 23229 h 1630364"/>
                  <a:gd name="connsiteX3" fmla="*/ 8783781 w 8783781"/>
                  <a:gd name="connsiteY3" fmla="*/ 23245 h 1630364"/>
                  <a:gd name="connsiteX4" fmla="*/ 8761107 w 8783781"/>
                  <a:gd name="connsiteY4" fmla="*/ 187557 h 1630364"/>
                  <a:gd name="connsiteX5" fmla="*/ 4840937 w 8783781"/>
                  <a:gd name="connsiteY5" fmla="*/ 1622068 h 1630364"/>
                  <a:gd name="connsiteX6" fmla="*/ 4391946 w 8783781"/>
                  <a:gd name="connsiteY6" fmla="*/ 1630364 h 1630364"/>
                  <a:gd name="connsiteX7" fmla="*/ 4391837 w 8783781"/>
                  <a:gd name="connsiteY7" fmla="*/ 1630364 h 1630364"/>
                  <a:gd name="connsiteX8" fmla="*/ 3942846 w 8783781"/>
                  <a:gd name="connsiteY8" fmla="*/ 1622068 h 1630364"/>
                  <a:gd name="connsiteX9" fmla="*/ 0 w 8783781"/>
                  <a:gd name="connsiteY9" fmla="*/ 23237 h 163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83781" h="1630364">
                    <a:moveTo>
                      <a:pt x="3207" y="0"/>
                    </a:moveTo>
                    <a:lnTo>
                      <a:pt x="8780576" y="0"/>
                    </a:lnTo>
                    <a:lnTo>
                      <a:pt x="8783781" y="23229"/>
                    </a:lnTo>
                    <a:lnTo>
                      <a:pt x="8783781" y="23245"/>
                    </a:lnTo>
                    <a:lnTo>
                      <a:pt x="8761107" y="187557"/>
                    </a:lnTo>
                    <a:cubicBezTo>
                      <a:pt x="8551192" y="943933"/>
                      <a:pt x="6907932" y="1545253"/>
                      <a:pt x="4840937" y="1622068"/>
                    </a:cubicBezTo>
                    <a:lnTo>
                      <a:pt x="4391946" y="1630364"/>
                    </a:lnTo>
                    <a:lnTo>
                      <a:pt x="4391837" y="1630364"/>
                    </a:lnTo>
                    <a:lnTo>
                      <a:pt x="3942846" y="1622068"/>
                    </a:lnTo>
                    <a:cubicBezTo>
                      <a:pt x="1728209" y="1539767"/>
                      <a:pt x="0" y="855355"/>
                      <a:pt x="0" y="23237"/>
                    </a:cubicBez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36C590A4-2BB2-4E98-861F-421EA98205CD}"/>
                  </a:ext>
                </a:extLst>
              </p:cNvPr>
              <p:cNvSpPr/>
              <p:nvPr/>
            </p:nvSpPr>
            <p:spPr>
              <a:xfrm>
                <a:off x="554183" y="3610265"/>
                <a:ext cx="2917712" cy="2668964"/>
              </a:xfrm>
              <a:custGeom>
                <a:avLst/>
                <a:gdLst>
                  <a:gd name="connsiteX0" fmla="*/ 1967572 w 2917712"/>
                  <a:gd name="connsiteY0" fmla="*/ 0 h 2668964"/>
                  <a:gd name="connsiteX1" fmla="*/ 2917712 w 2917712"/>
                  <a:gd name="connsiteY1" fmla="*/ 1308870 h 2668964"/>
                  <a:gd name="connsiteX2" fmla="*/ 1930386 w 2917712"/>
                  <a:gd name="connsiteY2" fmla="*/ 2668964 h 2668964"/>
                  <a:gd name="connsiteX3" fmla="*/ 1722076 w 2917712"/>
                  <a:gd name="connsiteY3" fmla="*/ 2615788 h 2668964"/>
                  <a:gd name="connsiteX4" fmla="*/ 0 w 2917712"/>
                  <a:gd name="connsiteY4" fmla="*/ 1339598 h 2668964"/>
                  <a:gd name="connsiteX5" fmla="*/ 1936343 w 2917712"/>
                  <a:gd name="connsiteY5" fmla="*/ 6943 h 266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7712" h="2668964">
                    <a:moveTo>
                      <a:pt x="1967572" y="0"/>
                    </a:moveTo>
                    <a:lnTo>
                      <a:pt x="2917712" y="1308870"/>
                    </a:lnTo>
                    <a:lnTo>
                      <a:pt x="1930386" y="2668964"/>
                    </a:lnTo>
                    <a:lnTo>
                      <a:pt x="1722076" y="2615788"/>
                    </a:lnTo>
                    <a:cubicBezTo>
                      <a:pt x="675082" y="2322048"/>
                      <a:pt x="0" y="1859672"/>
                      <a:pt x="0" y="1339598"/>
                    </a:cubicBezTo>
                    <a:cubicBezTo>
                      <a:pt x="0" y="784853"/>
                      <a:pt x="768093" y="295755"/>
                      <a:pt x="1936343" y="6943"/>
                    </a:cubicBez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9C308149-17F9-41FD-B362-95CE2FC1117E}"/>
                  </a:ext>
                </a:extLst>
              </p:cNvPr>
              <p:cNvGrpSpPr/>
              <p:nvPr/>
            </p:nvGrpSpPr>
            <p:grpSpPr>
              <a:xfrm>
                <a:off x="1532351" y="4218709"/>
                <a:ext cx="1080000" cy="1080000"/>
                <a:chOff x="1532351" y="4218709"/>
                <a:chExt cx="1080000" cy="1080000"/>
              </a:xfrm>
            </p:grpSpPr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CDB2FC0D-D8E8-4E55-86EE-BC31B55F8ADA}"/>
                    </a:ext>
                  </a:extLst>
                </p:cNvPr>
                <p:cNvSpPr/>
                <p:nvPr/>
              </p:nvSpPr>
              <p:spPr>
                <a:xfrm>
                  <a:off x="1532351" y="4218709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F596A88E-3572-46DA-961C-3FAFB1B03DC2}"/>
                    </a:ext>
                  </a:extLst>
                </p:cNvPr>
                <p:cNvSpPr/>
                <p:nvPr/>
              </p:nvSpPr>
              <p:spPr>
                <a:xfrm>
                  <a:off x="1802351" y="4488709"/>
                  <a:ext cx="540000" cy="540000"/>
                </a:xfrm>
                <a:prstGeom prst="ellipse">
                  <a:avLst/>
                </a:prstGeom>
                <a:solidFill>
                  <a:srgbClr val="2E11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A852E47B-67DC-4C16-8B94-693016D72783}"/>
                  </a:ext>
                </a:extLst>
              </p:cNvPr>
              <p:cNvSpPr/>
              <p:nvPr/>
            </p:nvSpPr>
            <p:spPr>
              <a:xfrm>
                <a:off x="3590519" y="3843628"/>
                <a:ext cx="1716388" cy="1749791"/>
              </a:xfrm>
              <a:custGeom>
                <a:avLst/>
                <a:gdLst>
                  <a:gd name="connsiteX0" fmla="*/ 0 w 1390650"/>
                  <a:gd name="connsiteY0" fmla="*/ 742950 h 1200150"/>
                  <a:gd name="connsiteX1" fmla="*/ 914400 w 1390650"/>
                  <a:gd name="connsiteY1" fmla="*/ 0 h 1200150"/>
                  <a:gd name="connsiteX2" fmla="*/ 1390650 w 1390650"/>
                  <a:gd name="connsiteY2" fmla="*/ 1162050 h 1200150"/>
                  <a:gd name="connsiteX3" fmla="*/ 304800 w 1390650"/>
                  <a:gd name="connsiteY3" fmla="*/ 1200150 h 1200150"/>
                  <a:gd name="connsiteX4" fmla="*/ 0 w 1390650"/>
                  <a:gd name="connsiteY4" fmla="*/ 74295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650" h="1200150">
                    <a:moveTo>
                      <a:pt x="0" y="742950"/>
                    </a:moveTo>
                    <a:lnTo>
                      <a:pt x="914400" y="0"/>
                    </a:lnTo>
                    <a:lnTo>
                      <a:pt x="1390650" y="1162050"/>
                    </a:lnTo>
                    <a:lnTo>
                      <a:pt x="304800" y="1200150"/>
                    </a:lnTo>
                    <a:lnTo>
                      <a:pt x="0" y="742950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7E479A43-60D0-4787-8339-DF8F7E02C4B3}"/>
                  </a:ext>
                </a:extLst>
              </p:cNvPr>
              <p:cNvSpPr/>
              <p:nvPr/>
            </p:nvSpPr>
            <p:spPr>
              <a:xfrm>
                <a:off x="3872104" y="4461348"/>
                <a:ext cx="971550" cy="514350"/>
              </a:xfrm>
              <a:custGeom>
                <a:avLst/>
                <a:gdLst>
                  <a:gd name="connsiteX0" fmla="*/ 0 w 971550"/>
                  <a:gd name="connsiteY0" fmla="*/ 514350 h 514350"/>
                  <a:gd name="connsiteX1" fmla="*/ 795337 w 971550"/>
                  <a:gd name="connsiteY1" fmla="*/ 0 h 514350"/>
                  <a:gd name="connsiteX2" fmla="*/ 971550 w 971550"/>
                  <a:gd name="connsiteY2" fmla="*/ 419100 h 514350"/>
                  <a:gd name="connsiteX3" fmla="*/ 0 w 971550"/>
                  <a:gd name="connsiteY3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514350">
                    <a:moveTo>
                      <a:pt x="0" y="514350"/>
                    </a:moveTo>
                    <a:lnTo>
                      <a:pt x="795337" y="0"/>
                    </a:lnTo>
                    <a:lnTo>
                      <a:pt x="971550" y="41910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EE7E2D4-B925-48BB-85E0-CB368E9513E5}"/>
                  </a:ext>
                </a:extLst>
              </p:cNvPr>
              <p:cNvSpPr/>
              <p:nvPr/>
            </p:nvSpPr>
            <p:spPr>
              <a:xfrm>
                <a:off x="8617058" y="3502617"/>
                <a:ext cx="1689315" cy="2634712"/>
              </a:xfrm>
              <a:custGeom>
                <a:avLst/>
                <a:gdLst>
                  <a:gd name="connsiteX0" fmla="*/ 294467 w 1689315"/>
                  <a:gd name="connsiteY0" fmla="*/ 712922 h 2634712"/>
                  <a:gd name="connsiteX1" fmla="*/ 1689315 w 1689315"/>
                  <a:gd name="connsiteY1" fmla="*/ 0 h 2634712"/>
                  <a:gd name="connsiteX2" fmla="*/ 1472339 w 1689315"/>
                  <a:gd name="connsiteY2" fmla="*/ 2634712 h 2634712"/>
                  <a:gd name="connsiteX3" fmla="*/ 309966 w 1689315"/>
                  <a:gd name="connsiteY3" fmla="*/ 2123268 h 2634712"/>
                  <a:gd name="connsiteX4" fmla="*/ 0 w 1689315"/>
                  <a:gd name="connsiteY4" fmla="*/ 1394847 h 2634712"/>
                  <a:gd name="connsiteX5" fmla="*/ 232474 w 1689315"/>
                  <a:gd name="connsiteY5" fmla="*/ 743919 h 2634712"/>
                  <a:gd name="connsiteX6" fmla="*/ 294467 w 1689315"/>
                  <a:gd name="connsiteY6" fmla="*/ 712922 h 263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315" h="2634712">
                    <a:moveTo>
                      <a:pt x="294467" y="712922"/>
                    </a:moveTo>
                    <a:lnTo>
                      <a:pt x="1689315" y="0"/>
                    </a:lnTo>
                    <a:lnTo>
                      <a:pt x="1472339" y="2634712"/>
                    </a:lnTo>
                    <a:lnTo>
                      <a:pt x="309966" y="2123268"/>
                    </a:lnTo>
                    <a:lnTo>
                      <a:pt x="0" y="1394847"/>
                    </a:lnTo>
                    <a:lnTo>
                      <a:pt x="232474" y="743919"/>
                    </a:lnTo>
                    <a:lnTo>
                      <a:pt x="294467" y="712922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48793252-72A8-460F-9D1E-A4E1B261EA61}"/>
                  </a:ext>
                </a:extLst>
              </p:cNvPr>
              <p:cNvSpPr/>
              <p:nvPr/>
            </p:nvSpPr>
            <p:spPr>
              <a:xfrm>
                <a:off x="8896027" y="4076054"/>
                <a:ext cx="1084881" cy="743919"/>
              </a:xfrm>
              <a:custGeom>
                <a:avLst/>
                <a:gdLst>
                  <a:gd name="connsiteX0" fmla="*/ 0 w 1084881"/>
                  <a:gd name="connsiteY0" fmla="*/ 743919 h 743919"/>
                  <a:gd name="connsiteX1" fmla="*/ 1084881 w 1084881"/>
                  <a:gd name="connsiteY1" fmla="*/ 0 h 743919"/>
                  <a:gd name="connsiteX2" fmla="*/ 960895 w 1084881"/>
                  <a:gd name="connsiteY2" fmla="*/ 449451 h 743919"/>
                  <a:gd name="connsiteX3" fmla="*/ 0 w 1084881"/>
                  <a:gd name="connsiteY3" fmla="*/ 743919 h 74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4881" h="743919">
                    <a:moveTo>
                      <a:pt x="0" y="743919"/>
                    </a:moveTo>
                    <a:lnTo>
                      <a:pt x="1084881" y="0"/>
                    </a:lnTo>
                    <a:lnTo>
                      <a:pt x="960895" y="449451"/>
                    </a:lnTo>
                    <a:lnTo>
                      <a:pt x="0" y="743919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B6DCB3DB-2B03-4636-891A-F380A35DE761}"/>
                  </a:ext>
                </a:extLst>
              </p:cNvPr>
              <p:cNvSpPr/>
              <p:nvPr/>
            </p:nvSpPr>
            <p:spPr>
              <a:xfrm>
                <a:off x="4726983" y="2758698"/>
                <a:ext cx="3301139" cy="914400"/>
              </a:xfrm>
              <a:custGeom>
                <a:avLst/>
                <a:gdLst>
                  <a:gd name="connsiteX0" fmla="*/ 0 w 3301139"/>
                  <a:gd name="connsiteY0" fmla="*/ 588936 h 914400"/>
                  <a:gd name="connsiteX1" fmla="*/ 1782305 w 3301139"/>
                  <a:gd name="connsiteY1" fmla="*/ 0 h 914400"/>
                  <a:gd name="connsiteX2" fmla="*/ 3301139 w 3301139"/>
                  <a:gd name="connsiteY2" fmla="*/ 418455 h 914400"/>
                  <a:gd name="connsiteX3" fmla="*/ 2681207 w 3301139"/>
                  <a:gd name="connsiteY3" fmla="*/ 836909 h 914400"/>
                  <a:gd name="connsiteX4" fmla="*/ 480448 w 3301139"/>
                  <a:gd name="connsiteY4" fmla="*/ 914400 h 914400"/>
                  <a:gd name="connsiteX5" fmla="*/ 30997 w 3301139"/>
                  <a:gd name="connsiteY5" fmla="*/ 635431 h 914400"/>
                  <a:gd name="connsiteX6" fmla="*/ 0 w 3301139"/>
                  <a:gd name="connsiteY6" fmla="*/ 588936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1139" h="914400">
                    <a:moveTo>
                      <a:pt x="0" y="588936"/>
                    </a:moveTo>
                    <a:lnTo>
                      <a:pt x="1782305" y="0"/>
                    </a:lnTo>
                    <a:lnTo>
                      <a:pt x="3301139" y="418455"/>
                    </a:lnTo>
                    <a:lnTo>
                      <a:pt x="2681207" y="836909"/>
                    </a:lnTo>
                    <a:lnTo>
                      <a:pt x="480448" y="914400"/>
                    </a:lnTo>
                    <a:lnTo>
                      <a:pt x="30997" y="635431"/>
                    </a:lnTo>
                    <a:lnTo>
                      <a:pt x="0" y="588936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B443F5FA-8D9C-428C-A46E-8ECEF18282DC}"/>
                  </a:ext>
                </a:extLst>
              </p:cNvPr>
              <p:cNvSpPr/>
              <p:nvPr/>
            </p:nvSpPr>
            <p:spPr>
              <a:xfrm>
                <a:off x="3983064" y="5982346"/>
                <a:ext cx="3487119" cy="1069383"/>
              </a:xfrm>
              <a:custGeom>
                <a:avLst/>
                <a:gdLst>
                  <a:gd name="connsiteX0" fmla="*/ 0 w 3487119"/>
                  <a:gd name="connsiteY0" fmla="*/ 542441 h 1069383"/>
                  <a:gd name="connsiteX1" fmla="*/ 3487119 w 3487119"/>
                  <a:gd name="connsiteY1" fmla="*/ 1069383 h 1069383"/>
                  <a:gd name="connsiteX2" fmla="*/ 2929180 w 3487119"/>
                  <a:gd name="connsiteY2" fmla="*/ 92990 h 1069383"/>
                  <a:gd name="connsiteX3" fmla="*/ 1782305 w 3487119"/>
                  <a:gd name="connsiteY3" fmla="*/ 0 h 1069383"/>
                  <a:gd name="connsiteX4" fmla="*/ 0 w 3487119"/>
                  <a:gd name="connsiteY4" fmla="*/ 542441 h 106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7119" h="1069383">
                    <a:moveTo>
                      <a:pt x="0" y="542441"/>
                    </a:moveTo>
                    <a:lnTo>
                      <a:pt x="3487119" y="1069383"/>
                    </a:lnTo>
                    <a:lnTo>
                      <a:pt x="2929180" y="92990"/>
                    </a:lnTo>
                    <a:lnTo>
                      <a:pt x="1782305" y="0"/>
                    </a:lnTo>
                    <a:lnTo>
                      <a:pt x="0" y="542441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27C030A2-B703-44DE-85A7-BA3BDA251F0D}"/>
              </a:ext>
            </a:extLst>
          </p:cNvPr>
          <p:cNvGrpSpPr/>
          <p:nvPr/>
        </p:nvGrpSpPr>
        <p:grpSpPr>
          <a:xfrm>
            <a:off x="-122879" y="5352659"/>
            <a:ext cx="16356398" cy="3789908"/>
            <a:chOff x="-122879" y="5352659"/>
            <a:chExt cx="16356398" cy="3789908"/>
          </a:xfrm>
        </p:grpSpPr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BFAB807-5377-4317-8708-82303F10B6F1}"/>
                </a:ext>
              </a:extLst>
            </p:cNvPr>
            <p:cNvSpPr/>
            <p:nvPr/>
          </p:nvSpPr>
          <p:spPr>
            <a:xfrm>
              <a:off x="-52059" y="7298288"/>
              <a:ext cx="16285578" cy="1844279"/>
            </a:xfrm>
            <a:custGeom>
              <a:avLst/>
              <a:gdLst>
                <a:gd name="connsiteX0" fmla="*/ 3430734 w 6858000"/>
                <a:gd name="connsiteY0" fmla="*/ 0 h 1200288"/>
                <a:gd name="connsiteX1" fmla="*/ 6788370 w 6858000"/>
                <a:gd name="connsiteY1" fmla="*/ 365058 h 1200288"/>
                <a:gd name="connsiteX2" fmla="*/ 6849193 w 6858000"/>
                <a:gd name="connsiteY2" fmla="*/ 445545 h 1200288"/>
                <a:gd name="connsiteX3" fmla="*/ 6857999 w 6858000"/>
                <a:gd name="connsiteY3" fmla="*/ 445545 h 1200288"/>
                <a:gd name="connsiteX4" fmla="*/ 6857999 w 6858000"/>
                <a:gd name="connsiteY4" fmla="*/ 457199 h 1200288"/>
                <a:gd name="connsiteX5" fmla="*/ 6858000 w 6858000"/>
                <a:gd name="connsiteY5" fmla="*/ 457200 h 1200288"/>
                <a:gd name="connsiteX6" fmla="*/ 6857999 w 6858000"/>
                <a:gd name="connsiteY6" fmla="*/ 457201 h 1200288"/>
                <a:gd name="connsiteX7" fmla="*/ 6857999 w 6858000"/>
                <a:gd name="connsiteY7" fmla="*/ 1200288 h 1200288"/>
                <a:gd name="connsiteX8" fmla="*/ 0 w 6858000"/>
                <a:gd name="connsiteY8" fmla="*/ 1200288 h 1200288"/>
                <a:gd name="connsiteX9" fmla="*/ 0 w 6858000"/>
                <a:gd name="connsiteY9" fmla="*/ 445545 h 1200288"/>
                <a:gd name="connsiteX10" fmla="*/ 12276 w 6858000"/>
                <a:gd name="connsiteY10" fmla="*/ 445545 h 1200288"/>
                <a:gd name="connsiteX11" fmla="*/ 73098 w 6858000"/>
                <a:gd name="connsiteY11" fmla="*/ 365058 h 1200288"/>
                <a:gd name="connsiteX12" fmla="*/ 3430734 w 6858000"/>
                <a:gd name="connsiteY12" fmla="*/ 0 h 12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8000" h="1200288">
                  <a:moveTo>
                    <a:pt x="3430734" y="0"/>
                  </a:moveTo>
                  <a:cubicBezTo>
                    <a:pt x="5086958" y="0"/>
                    <a:pt x="6468791" y="156719"/>
                    <a:pt x="6788370" y="365058"/>
                  </a:cubicBezTo>
                  <a:lnTo>
                    <a:pt x="6849193" y="445545"/>
                  </a:lnTo>
                  <a:lnTo>
                    <a:pt x="6857999" y="445545"/>
                  </a:lnTo>
                  <a:lnTo>
                    <a:pt x="6857999" y="457199"/>
                  </a:lnTo>
                  <a:lnTo>
                    <a:pt x="6858000" y="457200"/>
                  </a:lnTo>
                  <a:lnTo>
                    <a:pt x="6857999" y="457201"/>
                  </a:lnTo>
                  <a:lnTo>
                    <a:pt x="6857999" y="1200288"/>
                  </a:lnTo>
                  <a:lnTo>
                    <a:pt x="0" y="1200288"/>
                  </a:lnTo>
                  <a:lnTo>
                    <a:pt x="0" y="445545"/>
                  </a:lnTo>
                  <a:lnTo>
                    <a:pt x="12276" y="445545"/>
                  </a:lnTo>
                  <a:lnTo>
                    <a:pt x="73098" y="365058"/>
                  </a:lnTo>
                  <a:cubicBezTo>
                    <a:pt x="392678" y="156719"/>
                    <a:pt x="1774511" y="0"/>
                    <a:pt x="3430734" y="0"/>
                  </a:cubicBezTo>
                  <a:close/>
                </a:path>
              </a:pathLst>
            </a:custGeom>
            <a:gradFill>
              <a:gsLst>
                <a:gs pos="31000">
                  <a:srgbClr val="02547D"/>
                </a:gs>
                <a:gs pos="100000">
                  <a:srgbClr val="02BEC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2E19334A-AF81-4BB2-8A40-C0C9B08A8371}"/>
                </a:ext>
              </a:extLst>
            </p:cNvPr>
            <p:cNvGrpSpPr/>
            <p:nvPr/>
          </p:nvGrpSpPr>
          <p:grpSpPr>
            <a:xfrm>
              <a:off x="1143741" y="6301369"/>
              <a:ext cx="5437664" cy="1707076"/>
              <a:chOff x="1006132" y="6149499"/>
              <a:chExt cx="5437664" cy="1707076"/>
            </a:xfrm>
            <a:solidFill>
              <a:srgbClr val="A9E8DC"/>
            </a:solidFill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A8DC6F78-2DFB-4C97-9D6C-99CE492D6B41}"/>
                  </a:ext>
                </a:extLst>
              </p:cNvPr>
              <p:cNvSpPr/>
              <p:nvPr/>
            </p:nvSpPr>
            <p:spPr>
              <a:xfrm>
                <a:off x="100613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529ECC3C-4E12-4FC7-92B2-2F360A44B0B0}"/>
                  </a:ext>
                </a:extLst>
              </p:cNvPr>
              <p:cNvSpPr/>
              <p:nvPr/>
            </p:nvSpPr>
            <p:spPr>
              <a:xfrm>
                <a:off x="1672955" y="6152761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5B387C07-EAFD-41A9-98EF-918C72BD39AC}"/>
                  </a:ext>
                </a:extLst>
              </p:cNvPr>
              <p:cNvSpPr/>
              <p:nvPr/>
            </p:nvSpPr>
            <p:spPr>
              <a:xfrm>
                <a:off x="233812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02B5DD31-53DC-45F5-8D32-3B69581CD2CE}"/>
                  </a:ext>
                </a:extLst>
              </p:cNvPr>
              <p:cNvSpPr/>
              <p:nvPr/>
            </p:nvSpPr>
            <p:spPr>
              <a:xfrm>
                <a:off x="2994126" y="6154392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D200E4D0-1D4C-4D60-A811-34E74E364820}"/>
                  </a:ext>
                </a:extLst>
              </p:cNvPr>
              <p:cNvSpPr/>
              <p:nvPr/>
            </p:nvSpPr>
            <p:spPr>
              <a:xfrm>
                <a:off x="3667840" y="6152761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500604C3-118B-4133-9E9A-A96AEAC1E2D2}"/>
                  </a:ext>
                </a:extLst>
              </p:cNvPr>
              <p:cNvSpPr/>
              <p:nvPr/>
            </p:nvSpPr>
            <p:spPr>
              <a:xfrm>
                <a:off x="4357668" y="6151130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타원 265">
                <a:extLst>
                  <a:ext uri="{FF2B5EF4-FFF2-40B4-BE49-F238E27FC236}">
                    <a16:creationId xmlns:a16="http://schemas.microsoft.com/office/drawing/2014/main" id="{D86675F4-BF02-441E-83E5-523F1266AEBC}"/>
                  </a:ext>
                </a:extLst>
              </p:cNvPr>
              <p:cNvSpPr/>
              <p:nvPr/>
            </p:nvSpPr>
            <p:spPr>
              <a:xfrm>
                <a:off x="5013147" y="6149499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타원 266">
                <a:extLst>
                  <a:ext uri="{FF2B5EF4-FFF2-40B4-BE49-F238E27FC236}">
                    <a16:creationId xmlns:a16="http://schemas.microsoft.com/office/drawing/2014/main" id="{E00774C0-F0AD-4F61-B626-5A4B2AF338A6}"/>
                  </a:ext>
                </a:extLst>
              </p:cNvPr>
              <p:cNvSpPr/>
              <p:nvPr/>
            </p:nvSpPr>
            <p:spPr>
              <a:xfrm>
                <a:off x="570031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3DFD0DCE-12B8-432F-9140-C5926E945D66}"/>
                </a:ext>
              </a:extLst>
            </p:cNvPr>
            <p:cNvSpPr/>
            <p:nvPr/>
          </p:nvSpPr>
          <p:spPr>
            <a:xfrm rot="19223032">
              <a:off x="-122879" y="7315843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7E3FE97F-23E2-4583-B428-545284F53954}"/>
                </a:ext>
              </a:extLst>
            </p:cNvPr>
            <p:cNvSpPr/>
            <p:nvPr/>
          </p:nvSpPr>
          <p:spPr>
            <a:xfrm rot="19223032">
              <a:off x="553104" y="7314274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135A57E-C33A-4534-A5B5-51E2208BA9C2}"/>
                </a:ext>
              </a:extLst>
            </p:cNvPr>
            <p:cNvSpPr/>
            <p:nvPr/>
          </p:nvSpPr>
          <p:spPr>
            <a:xfrm rot="19223032">
              <a:off x="1215679" y="7315058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E5502F9C-79E1-4AF0-9298-8642FE60DCAD}"/>
                </a:ext>
              </a:extLst>
            </p:cNvPr>
            <p:cNvSpPr/>
            <p:nvPr/>
          </p:nvSpPr>
          <p:spPr>
            <a:xfrm rot="19223032">
              <a:off x="1891662" y="7313489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DFDA1278-8120-451C-B78D-C9DF0ABFBE1D}"/>
                </a:ext>
              </a:extLst>
            </p:cNvPr>
            <p:cNvSpPr/>
            <p:nvPr/>
          </p:nvSpPr>
          <p:spPr>
            <a:xfrm rot="19223032">
              <a:off x="2572168" y="7314666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42DC2C9-5FE7-40FF-BBF1-A0D69E290F6A}"/>
                </a:ext>
              </a:extLst>
            </p:cNvPr>
            <p:cNvSpPr/>
            <p:nvPr/>
          </p:nvSpPr>
          <p:spPr>
            <a:xfrm rot="19223032">
              <a:off x="3248151" y="7313097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0228A6DC-C9AC-4F24-91E2-B43F37352A11}"/>
                </a:ext>
              </a:extLst>
            </p:cNvPr>
            <p:cNvSpPr/>
            <p:nvPr/>
          </p:nvSpPr>
          <p:spPr>
            <a:xfrm rot="19223032">
              <a:off x="3910726" y="7313881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4086B3B1-7D25-4B25-8AE8-E062D85C781E}"/>
                </a:ext>
              </a:extLst>
            </p:cNvPr>
            <p:cNvSpPr/>
            <p:nvPr/>
          </p:nvSpPr>
          <p:spPr>
            <a:xfrm rot="19223032">
              <a:off x="4586709" y="7312312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/>
            </a:p>
          </p:txBody>
        </p: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A4FCD668-EAF3-4FB1-B67D-1697917565A5}"/>
                </a:ext>
              </a:extLst>
            </p:cNvPr>
            <p:cNvGrpSpPr/>
            <p:nvPr/>
          </p:nvGrpSpPr>
          <p:grpSpPr>
            <a:xfrm>
              <a:off x="137609" y="5373468"/>
              <a:ext cx="1837272" cy="1952625"/>
              <a:chOff x="914401" y="3143249"/>
              <a:chExt cx="1514474" cy="1952625"/>
            </a:xfrm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1F387138-A320-40D3-B66C-380619DC4987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0B0B4478-E245-490E-9B95-7EB756321A9A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68A148A5-AE2E-42DB-A03C-E8B1A53FBD1B}"/>
                </a:ext>
              </a:extLst>
            </p:cNvPr>
            <p:cNvGrpSpPr/>
            <p:nvPr/>
          </p:nvGrpSpPr>
          <p:grpSpPr>
            <a:xfrm>
              <a:off x="975360" y="5373468"/>
              <a:ext cx="1837272" cy="1952625"/>
              <a:chOff x="914401" y="3143249"/>
              <a:chExt cx="1514474" cy="1952625"/>
            </a:xfrm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E5486FB4-FCC1-42E8-BDB6-E03A32014EDE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F0F13293-AA7C-460A-B815-9D9449DB8C5F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0CD8FC24-8EAA-4978-BC9E-94C2B4578A76}"/>
                </a:ext>
              </a:extLst>
            </p:cNvPr>
            <p:cNvGrpSpPr/>
            <p:nvPr/>
          </p:nvGrpSpPr>
          <p:grpSpPr>
            <a:xfrm>
              <a:off x="1813111" y="5373468"/>
              <a:ext cx="1837272" cy="1952625"/>
              <a:chOff x="914401" y="3143249"/>
              <a:chExt cx="1514474" cy="1952625"/>
            </a:xfrm>
          </p:grpSpPr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D6A8BD59-3A1B-4F85-A9D5-599ABEBDE962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8BDFA16-148C-4AB9-817D-0BB30134E219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1E0C266D-CB59-46FE-AC51-D26C0A24E7B5}"/>
                </a:ext>
              </a:extLst>
            </p:cNvPr>
            <p:cNvGrpSpPr/>
            <p:nvPr/>
          </p:nvGrpSpPr>
          <p:grpSpPr>
            <a:xfrm>
              <a:off x="2650862" y="5373468"/>
              <a:ext cx="1837272" cy="1952625"/>
              <a:chOff x="914401" y="3143249"/>
              <a:chExt cx="1514474" cy="1952625"/>
            </a:xfrm>
          </p:grpSpPr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33C4963-5ADF-4C96-AAA0-27530A1336FE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5641C0CE-3D8A-4F9A-AA1D-9DFE0AFE3F0F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C392D7E0-84E7-4CD2-AC96-FDDB0D147FE0}"/>
                </a:ext>
              </a:extLst>
            </p:cNvPr>
            <p:cNvGrpSpPr/>
            <p:nvPr/>
          </p:nvGrpSpPr>
          <p:grpSpPr>
            <a:xfrm>
              <a:off x="3482835" y="5373468"/>
              <a:ext cx="1837272" cy="1952625"/>
              <a:chOff x="914401" y="3143249"/>
              <a:chExt cx="1514474" cy="1952625"/>
            </a:xfrm>
          </p:grpSpPr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833755A5-8769-46F8-95CF-AA47E9A67A3F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E7560DAD-4865-45F6-8406-D00258F746D9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7C8D3D8E-B9B4-4EE6-BE0B-CB2E09B5BA62}"/>
                </a:ext>
              </a:extLst>
            </p:cNvPr>
            <p:cNvGrpSpPr/>
            <p:nvPr/>
          </p:nvGrpSpPr>
          <p:grpSpPr>
            <a:xfrm>
              <a:off x="4320586" y="5373468"/>
              <a:ext cx="1837272" cy="1952625"/>
              <a:chOff x="914401" y="3143249"/>
              <a:chExt cx="1514474" cy="1952625"/>
            </a:xfrm>
          </p:grpSpPr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786C0A9F-2D99-4550-BC1A-9B25312A6597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C826EF81-544B-4759-A910-637C294F6992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8" name="원형: 비어 있음 297">
              <a:extLst>
                <a:ext uri="{FF2B5EF4-FFF2-40B4-BE49-F238E27FC236}">
                  <a16:creationId xmlns:a16="http://schemas.microsoft.com/office/drawing/2014/main" id="{D6E455C7-6C5B-4A2A-9D58-2ECA28BAD780}"/>
                </a:ext>
              </a:extLst>
            </p:cNvPr>
            <p:cNvSpPr/>
            <p:nvPr/>
          </p:nvSpPr>
          <p:spPr>
            <a:xfrm>
              <a:off x="455322" y="709820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9" name="원형: 비어 있음 298">
              <a:extLst>
                <a:ext uri="{FF2B5EF4-FFF2-40B4-BE49-F238E27FC236}">
                  <a16:creationId xmlns:a16="http://schemas.microsoft.com/office/drawing/2014/main" id="{DE60C1D7-4643-4362-BC8F-CD8675B96ABD}"/>
                </a:ext>
              </a:extLst>
            </p:cNvPr>
            <p:cNvSpPr/>
            <p:nvPr/>
          </p:nvSpPr>
          <p:spPr>
            <a:xfrm>
              <a:off x="815197" y="709820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0" name="원형: 비어 있음 299">
              <a:extLst>
                <a:ext uri="{FF2B5EF4-FFF2-40B4-BE49-F238E27FC236}">
                  <a16:creationId xmlns:a16="http://schemas.microsoft.com/office/drawing/2014/main" id="{32416ED1-9D95-4848-9BE1-EFD41DC2569E}"/>
                </a:ext>
              </a:extLst>
            </p:cNvPr>
            <p:cNvSpPr/>
            <p:nvPr/>
          </p:nvSpPr>
          <p:spPr>
            <a:xfrm>
              <a:off x="1175072" y="709820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1" name="원형: 비어 있음 300">
              <a:extLst>
                <a:ext uri="{FF2B5EF4-FFF2-40B4-BE49-F238E27FC236}">
                  <a16:creationId xmlns:a16="http://schemas.microsoft.com/office/drawing/2014/main" id="{B0CF2B64-7252-4AE4-A012-6C5C1A4DF369}"/>
                </a:ext>
              </a:extLst>
            </p:cNvPr>
            <p:cNvSpPr/>
            <p:nvPr/>
          </p:nvSpPr>
          <p:spPr>
            <a:xfrm>
              <a:off x="1534841" y="709820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2" name="원형: 비어 있음 301">
              <a:extLst>
                <a:ext uri="{FF2B5EF4-FFF2-40B4-BE49-F238E27FC236}">
                  <a16:creationId xmlns:a16="http://schemas.microsoft.com/office/drawing/2014/main" id="{A8399BCF-430A-4683-8C02-A2D675EE886E}"/>
                </a:ext>
              </a:extLst>
            </p:cNvPr>
            <p:cNvSpPr/>
            <p:nvPr/>
          </p:nvSpPr>
          <p:spPr>
            <a:xfrm>
              <a:off x="1894716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3" name="원형: 비어 있음 302">
              <a:extLst>
                <a:ext uri="{FF2B5EF4-FFF2-40B4-BE49-F238E27FC236}">
                  <a16:creationId xmlns:a16="http://schemas.microsoft.com/office/drawing/2014/main" id="{B5FCCBBC-FDA3-482F-8A7B-9270F555809E}"/>
                </a:ext>
              </a:extLst>
            </p:cNvPr>
            <p:cNvSpPr/>
            <p:nvPr/>
          </p:nvSpPr>
          <p:spPr>
            <a:xfrm>
              <a:off x="2266739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4" name="원형: 비어 있음 303">
              <a:extLst>
                <a:ext uri="{FF2B5EF4-FFF2-40B4-BE49-F238E27FC236}">
                  <a16:creationId xmlns:a16="http://schemas.microsoft.com/office/drawing/2014/main" id="{D0F2A7EB-3DB4-4797-B646-2C3E57DFFD55}"/>
                </a:ext>
              </a:extLst>
            </p:cNvPr>
            <p:cNvSpPr/>
            <p:nvPr/>
          </p:nvSpPr>
          <p:spPr>
            <a:xfrm>
              <a:off x="2613428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5" name="원형: 비어 있음 304">
              <a:extLst>
                <a:ext uri="{FF2B5EF4-FFF2-40B4-BE49-F238E27FC236}">
                  <a16:creationId xmlns:a16="http://schemas.microsoft.com/office/drawing/2014/main" id="{7F7D2A74-7023-417D-87E8-BC30B309E4D7}"/>
                </a:ext>
              </a:extLst>
            </p:cNvPr>
            <p:cNvSpPr/>
            <p:nvPr/>
          </p:nvSpPr>
          <p:spPr>
            <a:xfrm>
              <a:off x="2987810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6" name="원형: 비어 있음 305">
              <a:extLst>
                <a:ext uri="{FF2B5EF4-FFF2-40B4-BE49-F238E27FC236}">
                  <a16:creationId xmlns:a16="http://schemas.microsoft.com/office/drawing/2014/main" id="{E4443495-5644-48C7-BCF6-F9A9F5C68B1E}"/>
                </a:ext>
              </a:extLst>
            </p:cNvPr>
            <p:cNvSpPr/>
            <p:nvPr/>
          </p:nvSpPr>
          <p:spPr>
            <a:xfrm>
              <a:off x="3333179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7" name="원형: 비어 있음 306">
              <a:extLst>
                <a:ext uri="{FF2B5EF4-FFF2-40B4-BE49-F238E27FC236}">
                  <a16:creationId xmlns:a16="http://schemas.microsoft.com/office/drawing/2014/main" id="{64EE0734-DF50-4C70-B634-10875BBB13A4}"/>
                </a:ext>
              </a:extLst>
            </p:cNvPr>
            <p:cNvSpPr/>
            <p:nvPr/>
          </p:nvSpPr>
          <p:spPr>
            <a:xfrm>
              <a:off x="3707561" y="70969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8" name="원형: 비어 있음 307">
              <a:extLst>
                <a:ext uri="{FF2B5EF4-FFF2-40B4-BE49-F238E27FC236}">
                  <a16:creationId xmlns:a16="http://schemas.microsoft.com/office/drawing/2014/main" id="{8E4737C6-2C4E-4A0C-8ACD-4B2ECF21C6DA}"/>
                </a:ext>
              </a:extLst>
            </p:cNvPr>
            <p:cNvSpPr/>
            <p:nvPr/>
          </p:nvSpPr>
          <p:spPr>
            <a:xfrm>
              <a:off x="4060150" y="7103921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9" name="원형: 비어 있음 308">
              <a:extLst>
                <a:ext uri="{FF2B5EF4-FFF2-40B4-BE49-F238E27FC236}">
                  <a16:creationId xmlns:a16="http://schemas.microsoft.com/office/drawing/2014/main" id="{2E98F745-FE0C-4DFA-B286-5E71F832F17C}"/>
                </a:ext>
              </a:extLst>
            </p:cNvPr>
            <p:cNvSpPr/>
            <p:nvPr/>
          </p:nvSpPr>
          <p:spPr>
            <a:xfrm>
              <a:off x="4426363" y="710974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0" name="원형: 비어 있음 309">
              <a:extLst>
                <a:ext uri="{FF2B5EF4-FFF2-40B4-BE49-F238E27FC236}">
                  <a16:creationId xmlns:a16="http://schemas.microsoft.com/office/drawing/2014/main" id="{778BDAAE-1ED0-4007-AC50-B6511BD04253}"/>
                </a:ext>
              </a:extLst>
            </p:cNvPr>
            <p:cNvSpPr/>
            <p:nvPr/>
          </p:nvSpPr>
          <p:spPr>
            <a:xfrm>
              <a:off x="4782751" y="710980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1" name="원형: 비어 있음 310">
              <a:extLst>
                <a:ext uri="{FF2B5EF4-FFF2-40B4-BE49-F238E27FC236}">
                  <a16:creationId xmlns:a16="http://schemas.microsoft.com/office/drawing/2014/main" id="{A95546E7-B923-4279-A25A-8586B702719E}"/>
                </a:ext>
              </a:extLst>
            </p:cNvPr>
            <p:cNvSpPr/>
            <p:nvPr/>
          </p:nvSpPr>
          <p:spPr>
            <a:xfrm>
              <a:off x="5149332" y="711053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15" name="그룹 314">
              <a:extLst>
                <a:ext uri="{FF2B5EF4-FFF2-40B4-BE49-F238E27FC236}">
                  <a16:creationId xmlns:a16="http://schemas.microsoft.com/office/drawing/2014/main" id="{5E3E31A1-6D66-48E8-BC61-706D742AE5C0}"/>
                </a:ext>
              </a:extLst>
            </p:cNvPr>
            <p:cNvGrpSpPr/>
            <p:nvPr/>
          </p:nvGrpSpPr>
          <p:grpSpPr>
            <a:xfrm>
              <a:off x="5158337" y="5373468"/>
              <a:ext cx="2076081" cy="1952625"/>
              <a:chOff x="5020728" y="5221598"/>
              <a:chExt cx="2076081" cy="1952625"/>
            </a:xfrm>
          </p:grpSpPr>
          <p:sp>
            <p:nvSpPr>
              <p:cNvPr id="316" name="타원 315">
                <a:extLst>
                  <a:ext uri="{FF2B5EF4-FFF2-40B4-BE49-F238E27FC236}">
                    <a16:creationId xmlns:a16="http://schemas.microsoft.com/office/drawing/2014/main" id="{E535AFAA-9BF0-477E-A329-667E040CD7BA}"/>
                  </a:ext>
                </a:extLst>
              </p:cNvPr>
              <p:cNvSpPr/>
              <p:nvPr/>
            </p:nvSpPr>
            <p:spPr>
              <a:xfrm>
                <a:off x="5811866" y="5454261"/>
                <a:ext cx="1284943" cy="1486651"/>
              </a:xfrm>
              <a:prstGeom prst="ellipse">
                <a:avLst/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7" name="타원 316">
                <a:extLst>
                  <a:ext uri="{FF2B5EF4-FFF2-40B4-BE49-F238E27FC236}">
                    <a16:creationId xmlns:a16="http://schemas.microsoft.com/office/drawing/2014/main" id="{1CB011CD-B629-4427-B970-095BA0BB2D16}"/>
                  </a:ext>
                </a:extLst>
              </p:cNvPr>
              <p:cNvSpPr/>
              <p:nvPr/>
            </p:nvSpPr>
            <p:spPr>
              <a:xfrm>
                <a:off x="5698031" y="5733308"/>
                <a:ext cx="900000" cy="900000"/>
              </a:xfrm>
              <a:prstGeom prst="ellipse">
                <a:avLst/>
              </a:prstGeom>
              <a:solidFill>
                <a:srgbClr val="A9E8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706F41DA-80A0-47CD-B1AA-19878090A7BB}"/>
                  </a:ext>
                </a:extLst>
              </p:cNvPr>
              <p:cNvGrpSpPr/>
              <p:nvPr/>
            </p:nvGrpSpPr>
            <p:grpSpPr>
              <a:xfrm>
                <a:off x="5020728" y="5221598"/>
                <a:ext cx="1837272" cy="1952625"/>
                <a:chOff x="914401" y="3143249"/>
                <a:chExt cx="1514474" cy="1952625"/>
              </a:xfrm>
            </p:grpSpPr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FA93C6FC-27D2-4F5D-8583-E20B91273077}"/>
                    </a:ext>
                  </a:extLst>
                </p:cNvPr>
                <p:cNvSpPr/>
                <p:nvPr/>
              </p:nvSpPr>
              <p:spPr>
                <a:xfrm>
                  <a:off x="914401" y="3143249"/>
                  <a:ext cx="1514474" cy="1952625"/>
                </a:xfrm>
                <a:custGeom>
                  <a:avLst/>
                  <a:gdLst>
                    <a:gd name="connsiteX0" fmla="*/ 1104900 w 1895475"/>
                    <a:gd name="connsiteY0" fmla="*/ 0 h 2371718"/>
                    <a:gd name="connsiteX1" fmla="*/ 1847810 w 1895475"/>
                    <a:gd name="connsiteY1" fmla="*/ 308065 h 2371718"/>
                    <a:gd name="connsiteX2" fmla="*/ 1895475 w 1895475"/>
                    <a:gd name="connsiteY2" fmla="*/ 363686 h 2371718"/>
                    <a:gd name="connsiteX3" fmla="*/ 1895475 w 1895475"/>
                    <a:gd name="connsiteY3" fmla="*/ 435235 h 2371718"/>
                    <a:gd name="connsiteX4" fmla="*/ 1784036 w 1895475"/>
                    <a:gd name="connsiteY4" fmla="*/ 347166 h 2371718"/>
                    <a:gd name="connsiteX5" fmla="*/ 1362075 w 1895475"/>
                    <a:gd name="connsiteY5" fmla="*/ 219078 h 2371718"/>
                    <a:gd name="connsiteX6" fmla="*/ 514350 w 1895475"/>
                    <a:gd name="connsiteY6" fmla="*/ 1185859 h 2371718"/>
                    <a:gd name="connsiteX7" fmla="*/ 1362075 w 1895475"/>
                    <a:gd name="connsiteY7" fmla="*/ 2152640 h 2371718"/>
                    <a:gd name="connsiteX8" fmla="*/ 1784036 w 1895475"/>
                    <a:gd name="connsiteY8" fmla="*/ 2024553 h 2371718"/>
                    <a:gd name="connsiteX9" fmla="*/ 1895475 w 1895475"/>
                    <a:gd name="connsiteY9" fmla="*/ 1936484 h 2371718"/>
                    <a:gd name="connsiteX10" fmla="*/ 1895475 w 1895475"/>
                    <a:gd name="connsiteY10" fmla="*/ 2008033 h 2371718"/>
                    <a:gd name="connsiteX11" fmla="*/ 1847810 w 1895475"/>
                    <a:gd name="connsiteY11" fmla="*/ 2063654 h 2371718"/>
                    <a:gd name="connsiteX12" fmla="*/ 1104900 w 1895475"/>
                    <a:gd name="connsiteY12" fmla="*/ 2371718 h 2371718"/>
                    <a:gd name="connsiteX13" fmla="*/ 0 w 1895475"/>
                    <a:gd name="connsiteY13" fmla="*/ 1185859 h 2371718"/>
                    <a:gd name="connsiteX14" fmla="*/ 1104900 w 1895475"/>
                    <a:gd name="connsiteY14" fmla="*/ 0 h 237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5475" h="2371718">
                      <a:moveTo>
                        <a:pt x="1104900" y="0"/>
                      </a:moveTo>
                      <a:cubicBezTo>
                        <a:pt x="1390940" y="0"/>
                        <a:pt x="1651594" y="116659"/>
                        <a:pt x="1847810" y="308065"/>
                      </a:cubicBezTo>
                      <a:lnTo>
                        <a:pt x="1895475" y="363686"/>
                      </a:lnTo>
                      <a:lnTo>
                        <a:pt x="1895475" y="435235"/>
                      </a:lnTo>
                      <a:lnTo>
                        <a:pt x="1784036" y="347166"/>
                      </a:lnTo>
                      <a:cubicBezTo>
                        <a:pt x="1659778" y="265681"/>
                        <a:pt x="1515699" y="219078"/>
                        <a:pt x="1362075" y="219078"/>
                      </a:cubicBezTo>
                      <a:cubicBezTo>
                        <a:pt x="893889" y="219078"/>
                        <a:pt x="514350" y="651921"/>
                        <a:pt x="514350" y="1185859"/>
                      </a:cubicBezTo>
                      <a:cubicBezTo>
                        <a:pt x="514350" y="1719797"/>
                        <a:pt x="893889" y="2152640"/>
                        <a:pt x="1362075" y="2152640"/>
                      </a:cubicBezTo>
                      <a:cubicBezTo>
                        <a:pt x="1515699" y="2152640"/>
                        <a:pt x="1659778" y="2106038"/>
                        <a:pt x="1784036" y="2024553"/>
                      </a:cubicBezTo>
                      <a:lnTo>
                        <a:pt x="1895475" y="1936484"/>
                      </a:lnTo>
                      <a:lnTo>
                        <a:pt x="1895475" y="2008033"/>
                      </a:lnTo>
                      <a:lnTo>
                        <a:pt x="1847810" y="2063654"/>
                      </a:lnTo>
                      <a:cubicBezTo>
                        <a:pt x="1651594" y="2255060"/>
                        <a:pt x="1390940" y="2371718"/>
                        <a:pt x="1104900" y="2371718"/>
                      </a:cubicBezTo>
                      <a:cubicBezTo>
                        <a:pt x="494681" y="2371718"/>
                        <a:pt x="0" y="1840791"/>
                        <a:pt x="0" y="1185859"/>
                      </a:cubicBezTo>
                      <a:cubicBezTo>
                        <a:pt x="0" y="530927"/>
                        <a:pt x="494681" y="0"/>
                        <a:pt x="1104900" y="0"/>
                      </a:cubicBezTo>
                      <a:close/>
                    </a:path>
                  </a:pathLst>
                </a:custGeom>
                <a:solidFill>
                  <a:srgbClr val="0284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A3418761-D7D0-418F-91ED-0635F53A8AAD}"/>
                    </a:ext>
                  </a:extLst>
                </p:cNvPr>
                <p:cNvSpPr/>
                <p:nvPr/>
              </p:nvSpPr>
              <p:spPr>
                <a:xfrm>
                  <a:off x="1314449" y="3214694"/>
                  <a:ext cx="1114425" cy="1774014"/>
                </a:xfrm>
                <a:custGeom>
                  <a:avLst/>
                  <a:gdLst>
                    <a:gd name="connsiteX0" fmla="*/ 1104900 w 1895475"/>
                    <a:gd name="connsiteY0" fmla="*/ 0 h 2371718"/>
                    <a:gd name="connsiteX1" fmla="*/ 1847810 w 1895475"/>
                    <a:gd name="connsiteY1" fmla="*/ 308065 h 2371718"/>
                    <a:gd name="connsiteX2" fmla="*/ 1895475 w 1895475"/>
                    <a:gd name="connsiteY2" fmla="*/ 363686 h 2371718"/>
                    <a:gd name="connsiteX3" fmla="*/ 1895475 w 1895475"/>
                    <a:gd name="connsiteY3" fmla="*/ 435235 h 2371718"/>
                    <a:gd name="connsiteX4" fmla="*/ 1784036 w 1895475"/>
                    <a:gd name="connsiteY4" fmla="*/ 347166 h 2371718"/>
                    <a:gd name="connsiteX5" fmla="*/ 1362075 w 1895475"/>
                    <a:gd name="connsiteY5" fmla="*/ 219078 h 2371718"/>
                    <a:gd name="connsiteX6" fmla="*/ 514350 w 1895475"/>
                    <a:gd name="connsiteY6" fmla="*/ 1185859 h 2371718"/>
                    <a:gd name="connsiteX7" fmla="*/ 1362075 w 1895475"/>
                    <a:gd name="connsiteY7" fmla="*/ 2152640 h 2371718"/>
                    <a:gd name="connsiteX8" fmla="*/ 1784036 w 1895475"/>
                    <a:gd name="connsiteY8" fmla="*/ 2024553 h 2371718"/>
                    <a:gd name="connsiteX9" fmla="*/ 1895475 w 1895475"/>
                    <a:gd name="connsiteY9" fmla="*/ 1936484 h 2371718"/>
                    <a:gd name="connsiteX10" fmla="*/ 1895475 w 1895475"/>
                    <a:gd name="connsiteY10" fmla="*/ 2008033 h 2371718"/>
                    <a:gd name="connsiteX11" fmla="*/ 1847810 w 1895475"/>
                    <a:gd name="connsiteY11" fmla="*/ 2063654 h 2371718"/>
                    <a:gd name="connsiteX12" fmla="*/ 1104900 w 1895475"/>
                    <a:gd name="connsiteY12" fmla="*/ 2371718 h 2371718"/>
                    <a:gd name="connsiteX13" fmla="*/ 0 w 1895475"/>
                    <a:gd name="connsiteY13" fmla="*/ 1185859 h 2371718"/>
                    <a:gd name="connsiteX14" fmla="*/ 1104900 w 1895475"/>
                    <a:gd name="connsiteY14" fmla="*/ 0 h 237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5475" h="2371718">
                      <a:moveTo>
                        <a:pt x="1104900" y="0"/>
                      </a:moveTo>
                      <a:cubicBezTo>
                        <a:pt x="1390940" y="0"/>
                        <a:pt x="1651594" y="116659"/>
                        <a:pt x="1847810" y="308065"/>
                      </a:cubicBezTo>
                      <a:lnTo>
                        <a:pt x="1895475" y="363686"/>
                      </a:lnTo>
                      <a:lnTo>
                        <a:pt x="1895475" y="435235"/>
                      </a:lnTo>
                      <a:lnTo>
                        <a:pt x="1784036" y="347166"/>
                      </a:lnTo>
                      <a:cubicBezTo>
                        <a:pt x="1659778" y="265681"/>
                        <a:pt x="1515699" y="219078"/>
                        <a:pt x="1362075" y="219078"/>
                      </a:cubicBezTo>
                      <a:cubicBezTo>
                        <a:pt x="893889" y="219078"/>
                        <a:pt x="514350" y="651921"/>
                        <a:pt x="514350" y="1185859"/>
                      </a:cubicBezTo>
                      <a:cubicBezTo>
                        <a:pt x="514350" y="1719797"/>
                        <a:pt x="893889" y="2152640"/>
                        <a:pt x="1362075" y="2152640"/>
                      </a:cubicBezTo>
                      <a:cubicBezTo>
                        <a:pt x="1515699" y="2152640"/>
                        <a:pt x="1659778" y="2106038"/>
                        <a:pt x="1784036" y="2024553"/>
                      </a:cubicBezTo>
                      <a:lnTo>
                        <a:pt x="1895475" y="1936484"/>
                      </a:lnTo>
                      <a:lnTo>
                        <a:pt x="1895475" y="2008033"/>
                      </a:lnTo>
                      <a:lnTo>
                        <a:pt x="1847810" y="2063654"/>
                      </a:lnTo>
                      <a:cubicBezTo>
                        <a:pt x="1651594" y="2255060"/>
                        <a:pt x="1390940" y="2371718"/>
                        <a:pt x="1104900" y="2371718"/>
                      </a:cubicBezTo>
                      <a:cubicBezTo>
                        <a:pt x="494681" y="2371718"/>
                        <a:pt x="0" y="1840791"/>
                        <a:pt x="0" y="1185859"/>
                      </a:cubicBezTo>
                      <a:cubicBezTo>
                        <a:pt x="0" y="530927"/>
                        <a:pt x="494681" y="0"/>
                        <a:pt x="1104900" y="0"/>
                      </a:cubicBezTo>
                      <a:close/>
                    </a:path>
                  </a:pathLst>
                </a:custGeom>
                <a:solidFill>
                  <a:srgbClr val="02BE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12" name="원형: 비어 있음 311">
              <a:extLst>
                <a:ext uri="{FF2B5EF4-FFF2-40B4-BE49-F238E27FC236}">
                  <a16:creationId xmlns:a16="http://schemas.microsoft.com/office/drawing/2014/main" id="{95DDF964-0A75-4899-BCCB-7225804FB408}"/>
                </a:ext>
              </a:extLst>
            </p:cNvPr>
            <p:cNvSpPr/>
            <p:nvPr/>
          </p:nvSpPr>
          <p:spPr>
            <a:xfrm>
              <a:off x="5511463" y="709915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7A11B156-335D-4E1F-8055-7BF540752B6D}"/>
                </a:ext>
              </a:extLst>
            </p:cNvPr>
            <p:cNvSpPr/>
            <p:nvPr/>
          </p:nvSpPr>
          <p:spPr>
            <a:xfrm>
              <a:off x="6801909" y="6305582"/>
              <a:ext cx="743484" cy="1692068"/>
            </a:xfrm>
            <a:prstGeom prst="ellipse">
              <a:avLst/>
            </a:prstGeom>
            <a:solidFill>
              <a:srgbClr val="A9E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5FE933A2-EB70-4F2C-AE23-8891921721AE}"/>
                </a:ext>
              </a:extLst>
            </p:cNvPr>
            <p:cNvSpPr/>
            <p:nvPr/>
          </p:nvSpPr>
          <p:spPr>
            <a:xfrm>
              <a:off x="7467076" y="6317328"/>
              <a:ext cx="743484" cy="1692068"/>
            </a:xfrm>
            <a:prstGeom prst="ellipse">
              <a:avLst/>
            </a:prstGeom>
            <a:solidFill>
              <a:srgbClr val="A9E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A3FD9386-CC0C-4641-8BE5-0E63879E8D82}"/>
                </a:ext>
              </a:extLst>
            </p:cNvPr>
            <p:cNvSpPr/>
            <p:nvPr/>
          </p:nvSpPr>
          <p:spPr>
            <a:xfrm>
              <a:off x="8123080" y="6307213"/>
              <a:ext cx="743484" cy="1692068"/>
            </a:xfrm>
            <a:prstGeom prst="ellipse">
              <a:avLst/>
            </a:prstGeom>
            <a:solidFill>
              <a:srgbClr val="A9E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99179EA1-BD50-4999-8B7B-13E68D8F60FB}"/>
                </a:ext>
              </a:extLst>
            </p:cNvPr>
            <p:cNvSpPr/>
            <p:nvPr/>
          </p:nvSpPr>
          <p:spPr>
            <a:xfrm rot="19223032">
              <a:off x="5348510" y="7315225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F80FD794-5BFD-4B53-BA7D-71335771BCB6}"/>
                </a:ext>
              </a:extLst>
            </p:cNvPr>
            <p:cNvSpPr/>
            <p:nvPr/>
          </p:nvSpPr>
          <p:spPr>
            <a:xfrm>
              <a:off x="8796794" y="6305582"/>
              <a:ext cx="743484" cy="1692068"/>
            </a:xfrm>
            <a:prstGeom prst="ellipse">
              <a:avLst/>
            </a:prstGeom>
            <a:solidFill>
              <a:srgbClr val="A9E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45E123FD-C715-4890-9735-84B7810E20A2}"/>
                </a:ext>
              </a:extLst>
            </p:cNvPr>
            <p:cNvSpPr/>
            <p:nvPr/>
          </p:nvSpPr>
          <p:spPr>
            <a:xfrm rot="19223032">
              <a:off x="6076398" y="7316009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214983D2-96D5-4CA9-B9C5-5E2B09FB1C3B}"/>
                </a:ext>
              </a:extLst>
            </p:cNvPr>
            <p:cNvSpPr/>
            <p:nvPr/>
          </p:nvSpPr>
          <p:spPr>
            <a:xfrm rot="19223032">
              <a:off x="6774152" y="7314440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ABED5F06-1F0B-4B2D-AACD-F8B5AD8D0B4C}"/>
                </a:ext>
              </a:extLst>
            </p:cNvPr>
            <p:cNvSpPr/>
            <p:nvPr/>
          </p:nvSpPr>
          <p:spPr>
            <a:xfrm rot="19223032">
              <a:off x="7476429" y="7315617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2E8298E-E926-4A9F-B6F1-142054117194}"/>
                </a:ext>
              </a:extLst>
            </p:cNvPr>
            <p:cNvSpPr/>
            <p:nvPr/>
          </p:nvSpPr>
          <p:spPr>
            <a:xfrm rot="19223032">
              <a:off x="8239496" y="7314048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00308710-D31D-4C09-9A54-596B682B909E}"/>
                </a:ext>
              </a:extLst>
            </p:cNvPr>
            <p:cNvGrpSpPr/>
            <p:nvPr/>
          </p:nvGrpSpPr>
          <p:grpSpPr>
            <a:xfrm>
              <a:off x="5966705" y="5374419"/>
              <a:ext cx="1837272" cy="1952625"/>
              <a:chOff x="914401" y="3143249"/>
              <a:chExt cx="1514474" cy="1952625"/>
            </a:xfrm>
          </p:grpSpPr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ED53D2FB-DCE6-4E80-8D64-970C65D96659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F5ABF5E4-B33E-411A-A293-299A4EA0D17D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0BBD601F-38A7-4ACA-BF32-61848AE6F0CA}"/>
                </a:ext>
              </a:extLst>
            </p:cNvPr>
            <p:cNvGrpSpPr/>
            <p:nvPr/>
          </p:nvGrpSpPr>
          <p:grpSpPr>
            <a:xfrm>
              <a:off x="6804456" y="5374419"/>
              <a:ext cx="1837272" cy="1952625"/>
              <a:chOff x="914401" y="3143249"/>
              <a:chExt cx="1514474" cy="1952625"/>
            </a:xfrm>
          </p:grpSpPr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1516EDFF-1307-4EBF-AA23-43A2B0ABA400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A1C9E5AF-4A53-48E6-8E1A-96468AA75D39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C9105857-2494-4EE3-89C1-981B0D42C262}"/>
                </a:ext>
              </a:extLst>
            </p:cNvPr>
            <p:cNvGrpSpPr/>
            <p:nvPr/>
          </p:nvGrpSpPr>
          <p:grpSpPr>
            <a:xfrm>
              <a:off x="7642207" y="5374419"/>
              <a:ext cx="1837272" cy="1952625"/>
              <a:chOff x="914401" y="3143249"/>
              <a:chExt cx="1514474" cy="1952625"/>
            </a:xfrm>
          </p:grpSpPr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CEDBB861-4BEA-4B6C-8A80-96418743F5FF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472ADA9D-61CC-40E1-9A14-D6AF6E538C82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0B812C86-ED90-4B1F-ACD7-6E4AFA12ED89}"/>
                </a:ext>
              </a:extLst>
            </p:cNvPr>
            <p:cNvSpPr/>
            <p:nvPr/>
          </p:nvSpPr>
          <p:spPr>
            <a:xfrm rot="19223032">
              <a:off x="8150529" y="7293857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98" name="그룹 397">
              <a:extLst>
                <a:ext uri="{FF2B5EF4-FFF2-40B4-BE49-F238E27FC236}">
                  <a16:creationId xmlns:a16="http://schemas.microsoft.com/office/drawing/2014/main" id="{548F4A1B-2A45-45BC-9092-1C97FCE8CCAE}"/>
                </a:ext>
              </a:extLst>
            </p:cNvPr>
            <p:cNvGrpSpPr/>
            <p:nvPr/>
          </p:nvGrpSpPr>
          <p:grpSpPr>
            <a:xfrm>
              <a:off x="8338078" y="5352659"/>
              <a:ext cx="1837272" cy="1952625"/>
              <a:chOff x="914401" y="3143249"/>
              <a:chExt cx="1514474" cy="1952625"/>
            </a:xfrm>
          </p:grpSpPr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83082E34-FF65-4328-A671-3FECAF17D648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DE1CD876-F683-47CD-92C8-FF7402969DE2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F0EE9BCB-A6D6-4694-A05E-AE38AA4AB733}"/>
                </a:ext>
              </a:extLst>
            </p:cNvPr>
            <p:cNvGrpSpPr/>
            <p:nvPr/>
          </p:nvGrpSpPr>
          <p:grpSpPr>
            <a:xfrm>
              <a:off x="10075410" y="6281754"/>
              <a:ext cx="5437664" cy="1707076"/>
              <a:chOff x="1006132" y="6149499"/>
              <a:chExt cx="5437664" cy="1707076"/>
            </a:xfrm>
            <a:solidFill>
              <a:srgbClr val="A9E8DC"/>
            </a:solidFill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ADD88FBA-0590-4152-8775-A0DCCC8CD80A}"/>
                  </a:ext>
                </a:extLst>
              </p:cNvPr>
              <p:cNvSpPr/>
              <p:nvPr/>
            </p:nvSpPr>
            <p:spPr>
              <a:xfrm>
                <a:off x="100613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653E580-8E47-4868-9774-BC6BB6184EB5}"/>
                  </a:ext>
                </a:extLst>
              </p:cNvPr>
              <p:cNvSpPr/>
              <p:nvPr/>
            </p:nvSpPr>
            <p:spPr>
              <a:xfrm>
                <a:off x="1672955" y="6152761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23386C31-16BA-4808-A648-DFBA95148C05}"/>
                  </a:ext>
                </a:extLst>
              </p:cNvPr>
              <p:cNvSpPr/>
              <p:nvPr/>
            </p:nvSpPr>
            <p:spPr>
              <a:xfrm>
                <a:off x="233812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6DA8897C-01CD-4514-9616-20462CB12650}"/>
                  </a:ext>
                </a:extLst>
              </p:cNvPr>
              <p:cNvSpPr/>
              <p:nvPr/>
            </p:nvSpPr>
            <p:spPr>
              <a:xfrm>
                <a:off x="2994126" y="6154392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FBE0F091-0AD7-4794-B4B4-293B40905384}"/>
                  </a:ext>
                </a:extLst>
              </p:cNvPr>
              <p:cNvSpPr/>
              <p:nvPr/>
            </p:nvSpPr>
            <p:spPr>
              <a:xfrm>
                <a:off x="3667840" y="6152761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A00A875-68D5-409A-8F35-3803CD6EFD57}"/>
                  </a:ext>
                </a:extLst>
              </p:cNvPr>
              <p:cNvSpPr/>
              <p:nvPr/>
            </p:nvSpPr>
            <p:spPr>
              <a:xfrm>
                <a:off x="4357668" y="6151130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794E511-EFC9-4FBD-A80D-F1DB88FE568F}"/>
                  </a:ext>
                </a:extLst>
              </p:cNvPr>
              <p:cNvSpPr/>
              <p:nvPr/>
            </p:nvSpPr>
            <p:spPr>
              <a:xfrm>
                <a:off x="5013147" y="6149499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B9E9E13-453D-4168-A615-E35336E63169}"/>
                  </a:ext>
                </a:extLst>
              </p:cNvPr>
              <p:cNvSpPr/>
              <p:nvPr/>
            </p:nvSpPr>
            <p:spPr>
              <a:xfrm>
                <a:off x="5700312" y="6164507"/>
                <a:ext cx="743484" cy="169206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5785976-B314-4640-B8EA-D6D49253E646}"/>
                </a:ext>
              </a:extLst>
            </p:cNvPr>
            <p:cNvSpPr/>
            <p:nvPr/>
          </p:nvSpPr>
          <p:spPr>
            <a:xfrm rot="19223032">
              <a:off x="8808790" y="7296228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67A7F3C-13DA-4DA4-B608-E97E3AC0213D}"/>
                </a:ext>
              </a:extLst>
            </p:cNvPr>
            <p:cNvSpPr/>
            <p:nvPr/>
          </p:nvSpPr>
          <p:spPr>
            <a:xfrm rot="19223032">
              <a:off x="9484773" y="7294659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C155945-CBE5-4FCF-A595-2B1FD85BE209}"/>
                </a:ext>
              </a:extLst>
            </p:cNvPr>
            <p:cNvSpPr/>
            <p:nvPr/>
          </p:nvSpPr>
          <p:spPr>
            <a:xfrm rot="19223032">
              <a:off x="10147348" y="7295443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DC17702-8786-4AC7-89CD-10D205BCFD44}"/>
                </a:ext>
              </a:extLst>
            </p:cNvPr>
            <p:cNvSpPr/>
            <p:nvPr/>
          </p:nvSpPr>
          <p:spPr>
            <a:xfrm rot="19223032">
              <a:off x="10823331" y="7293874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E3AB88C4-3318-45ED-B64B-61247A51896F}"/>
                </a:ext>
              </a:extLst>
            </p:cNvPr>
            <p:cNvSpPr/>
            <p:nvPr/>
          </p:nvSpPr>
          <p:spPr>
            <a:xfrm rot="19223032">
              <a:off x="11503837" y="7295051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D4345FA3-C884-41B4-A153-B148207A9E82}"/>
                </a:ext>
              </a:extLst>
            </p:cNvPr>
            <p:cNvSpPr/>
            <p:nvPr/>
          </p:nvSpPr>
          <p:spPr>
            <a:xfrm rot="19223032">
              <a:off x="12179820" y="7293482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CE650AE-F4E6-490D-8C41-C29108772548}"/>
                </a:ext>
              </a:extLst>
            </p:cNvPr>
            <p:cNvSpPr/>
            <p:nvPr/>
          </p:nvSpPr>
          <p:spPr>
            <a:xfrm rot="19223032">
              <a:off x="12842395" y="7294266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18DFF419-6CB0-4DD7-938B-952B5017EAEB}"/>
                </a:ext>
              </a:extLst>
            </p:cNvPr>
            <p:cNvSpPr/>
            <p:nvPr/>
          </p:nvSpPr>
          <p:spPr>
            <a:xfrm rot="19223032">
              <a:off x="13518378" y="7292697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2E5B58E-DD10-4085-BB46-28BC4D4B1465}"/>
                </a:ext>
              </a:extLst>
            </p:cNvPr>
            <p:cNvGrpSpPr/>
            <p:nvPr/>
          </p:nvGrpSpPr>
          <p:grpSpPr>
            <a:xfrm>
              <a:off x="9069278" y="5353853"/>
              <a:ext cx="1837272" cy="1952625"/>
              <a:chOff x="914401" y="3143249"/>
              <a:chExt cx="1514474" cy="1952625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F6A25A48-02EA-4A79-8B3A-0F5E32294589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CA8E08F3-6C1D-4DC4-9EDF-17FA4DB0FDC3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EDEDFDB-2294-4DB1-A165-10DCAB9BA033}"/>
                </a:ext>
              </a:extLst>
            </p:cNvPr>
            <p:cNvGrpSpPr/>
            <p:nvPr/>
          </p:nvGrpSpPr>
          <p:grpSpPr>
            <a:xfrm>
              <a:off x="9907029" y="5353853"/>
              <a:ext cx="1837272" cy="1952625"/>
              <a:chOff x="914401" y="3143249"/>
              <a:chExt cx="1514474" cy="1952625"/>
            </a:xfrm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02D4FC4-6C2B-4733-B17C-8E7CF3D5177E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7EA56E37-EBDD-4A35-A5F3-E2A8017735D7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0F4436B-149E-4BC2-9216-8A8062061978}"/>
                </a:ext>
              </a:extLst>
            </p:cNvPr>
            <p:cNvGrpSpPr/>
            <p:nvPr/>
          </p:nvGrpSpPr>
          <p:grpSpPr>
            <a:xfrm>
              <a:off x="10744780" y="5353853"/>
              <a:ext cx="1837272" cy="1952625"/>
              <a:chOff x="914401" y="3143249"/>
              <a:chExt cx="1514474" cy="1952625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E5AEFA94-0BCB-4A10-A8C1-0B618057B200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79F1F833-92A4-4DE8-913B-0796C408B4AF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1D7D445-B7A2-4F52-991F-C356C8FD4CBE}"/>
                </a:ext>
              </a:extLst>
            </p:cNvPr>
            <p:cNvGrpSpPr/>
            <p:nvPr/>
          </p:nvGrpSpPr>
          <p:grpSpPr>
            <a:xfrm>
              <a:off x="11582531" y="5353853"/>
              <a:ext cx="1837272" cy="1952625"/>
              <a:chOff x="914401" y="3143249"/>
              <a:chExt cx="1514474" cy="1952625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9F6037C-8889-4B32-8911-BB6DB565F264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CFAB9E71-BA8C-40D1-99B6-03F3A63D5AED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7FF35A-7421-4A41-B94C-7848551D6D3E}"/>
                </a:ext>
              </a:extLst>
            </p:cNvPr>
            <p:cNvGrpSpPr/>
            <p:nvPr/>
          </p:nvGrpSpPr>
          <p:grpSpPr>
            <a:xfrm>
              <a:off x="12414504" y="5353853"/>
              <a:ext cx="1837272" cy="1952625"/>
              <a:chOff x="914401" y="3143249"/>
              <a:chExt cx="1514474" cy="1952625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0D322A4-B6CA-4F2D-9A8A-2B35A9BCF5C3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B977CA89-9CD3-47ED-8B1A-FFB84BCF186F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4F31050-40BD-46D5-AE29-7413FB3B914E}"/>
                </a:ext>
              </a:extLst>
            </p:cNvPr>
            <p:cNvGrpSpPr/>
            <p:nvPr/>
          </p:nvGrpSpPr>
          <p:grpSpPr>
            <a:xfrm>
              <a:off x="13252255" y="5353853"/>
              <a:ext cx="1837272" cy="1952625"/>
              <a:chOff x="914401" y="3143249"/>
              <a:chExt cx="1514474" cy="1952625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4B5B6F3F-C0ED-40EA-9FC8-D749E41177EF}"/>
                  </a:ext>
                </a:extLst>
              </p:cNvPr>
              <p:cNvSpPr/>
              <p:nvPr/>
            </p:nvSpPr>
            <p:spPr>
              <a:xfrm>
                <a:off x="1314449" y="3214694"/>
                <a:ext cx="1114425" cy="1774014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B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87B88FCB-352A-4AD7-B5EF-EBD877326A9D}"/>
                  </a:ext>
                </a:extLst>
              </p:cNvPr>
              <p:cNvSpPr/>
              <p:nvPr/>
            </p:nvSpPr>
            <p:spPr>
              <a:xfrm>
                <a:off x="914401" y="3143249"/>
                <a:ext cx="1514474" cy="1952625"/>
              </a:xfrm>
              <a:custGeom>
                <a:avLst/>
                <a:gdLst>
                  <a:gd name="connsiteX0" fmla="*/ 1104900 w 1895475"/>
                  <a:gd name="connsiteY0" fmla="*/ 0 h 2371718"/>
                  <a:gd name="connsiteX1" fmla="*/ 1847810 w 1895475"/>
                  <a:gd name="connsiteY1" fmla="*/ 308065 h 2371718"/>
                  <a:gd name="connsiteX2" fmla="*/ 1895475 w 1895475"/>
                  <a:gd name="connsiteY2" fmla="*/ 363686 h 2371718"/>
                  <a:gd name="connsiteX3" fmla="*/ 1895475 w 1895475"/>
                  <a:gd name="connsiteY3" fmla="*/ 435235 h 2371718"/>
                  <a:gd name="connsiteX4" fmla="*/ 1784036 w 1895475"/>
                  <a:gd name="connsiteY4" fmla="*/ 347166 h 2371718"/>
                  <a:gd name="connsiteX5" fmla="*/ 1362075 w 1895475"/>
                  <a:gd name="connsiteY5" fmla="*/ 219078 h 2371718"/>
                  <a:gd name="connsiteX6" fmla="*/ 514350 w 1895475"/>
                  <a:gd name="connsiteY6" fmla="*/ 1185859 h 2371718"/>
                  <a:gd name="connsiteX7" fmla="*/ 1362075 w 1895475"/>
                  <a:gd name="connsiteY7" fmla="*/ 2152640 h 2371718"/>
                  <a:gd name="connsiteX8" fmla="*/ 1784036 w 1895475"/>
                  <a:gd name="connsiteY8" fmla="*/ 2024553 h 2371718"/>
                  <a:gd name="connsiteX9" fmla="*/ 1895475 w 1895475"/>
                  <a:gd name="connsiteY9" fmla="*/ 1936484 h 2371718"/>
                  <a:gd name="connsiteX10" fmla="*/ 1895475 w 1895475"/>
                  <a:gd name="connsiteY10" fmla="*/ 2008033 h 2371718"/>
                  <a:gd name="connsiteX11" fmla="*/ 1847810 w 1895475"/>
                  <a:gd name="connsiteY11" fmla="*/ 2063654 h 2371718"/>
                  <a:gd name="connsiteX12" fmla="*/ 1104900 w 1895475"/>
                  <a:gd name="connsiteY12" fmla="*/ 2371718 h 2371718"/>
                  <a:gd name="connsiteX13" fmla="*/ 0 w 1895475"/>
                  <a:gd name="connsiteY13" fmla="*/ 1185859 h 2371718"/>
                  <a:gd name="connsiteX14" fmla="*/ 1104900 w 1895475"/>
                  <a:gd name="connsiteY14" fmla="*/ 0 h 2371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95475" h="2371718">
                    <a:moveTo>
                      <a:pt x="1104900" y="0"/>
                    </a:moveTo>
                    <a:cubicBezTo>
                      <a:pt x="1390940" y="0"/>
                      <a:pt x="1651594" y="116659"/>
                      <a:pt x="1847810" y="308065"/>
                    </a:cubicBezTo>
                    <a:lnTo>
                      <a:pt x="1895475" y="363686"/>
                    </a:lnTo>
                    <a:lnTo>
                      <a:pt x="1895475" y="435235"/>
                    </a:lnTo>
                    <a:lnTo>
                      <a:pt x="1784036" y="347166"/>
                    </a:lnTo>
                    <a:cubicBezTo>
                      <a:pt x="1659778" y="265681"/>
                      <a:pt x="1515699" y="219078"/>
                      <a:pt x="1362075" y="219078"/>
                    </a:cubicBezTo>
                    <a:cubicBezTo>
                      <a:pt x="893889" y="219078"/>
                      <a:pt x="514350" y="651921"/>
                      <a:pt x="514350" y="1185859"/>
                    </a:cubicBezTo>
                    <a:cubicBezTo>
                      <a:pt x="514350" y="1719797"/>
                      <a:pt x="893889" y="2152640"/>
                      <a:pt x="1362075" y="2152640"/>
                    </a:cubicBezTo>
                    <a:cubicBezTo>
                      <a:pt x="1515699" y="2152640"/>
                      <a:pt x="1659778" y="2106038"/>
                      <a:pt x="1784036" y="2024553"/>
                    </a:cubicBezTo>
                    <a:lnTo>
                      <a:pt x="1895475" y="1936484"/>
                    </a:lnTo>
                    <a:lnTo>
                      <a:pt x="1895475" y="2008033"/>
                    </a:lnTo>
                    <a:lnTo>
                      <a:pt x="1847810" y="2063654"/>
                    </a:lnTo>
                    <a:cubicBezTo>
                      <a:pt x="1651594" y="2255060"/>
                      <a:pt x="1390940" y="2371718"/>
                      <a:pt x="1104900" y="2371718"/>
                    </a:cubicBezTo>
                    <a:cubicBezTo>
                      <a:pt x="494681" y="2371718"/>
                      <a:pt x="0" y="1840791"/>
                      <a:pt x="0" y="1185859"/>
                    </a:cubicBezTo>
                    <a:cubicBezTo>
                      <a:pt x="0" y="530927"/>
                      <a:pt x="494681" y="0"/>
                      <a:pt x="1104900" y="0"/>
                    </a:cubicBezTo>
                    <a:close/>
                  </a:path>
                </a:pathLst>
              </a:custGeom>
              <a:solidFill>
                <a:srgbClr val="0284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3" name="원형: 비어 있음 312">
              <a:extLst>
                <a:ext uri="{FF2B5EF4-FFF2-40B4-BE49-F238E27FC236}">
                  <a16:creationId xmlns:a16="http://schemas.microsoft.com/office/drawing/2014/main" id="{A7C63665-E787-4145-AAF9-93D475CFA9DE}"/>
                </a:ext>
              </a:extLst>
            </p:cNvPr>
            <p:cNvSpPr/>
            <p:nvPr/>
          </p:nvSpPr>
          <p:spPr>
            <a:xfrm>
              <a:off x="5868885" y="709014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6" name="원형: 비어 있음 365">
              <a:extLst>
                <a:ext uri="{FF2B5EF4-FFF2-40B4-BE49-F238E27FC236}">
                  <a16:creationId xmlns:a16="http://schemas.microsoft.com/office/drawing/2014/main" id="{3BF6E9BF-925C-4146-A825-20C77D463FA2}"/>
                </a:ext>
              </a:extLst>
            </p:cNvPr>
            <p:cNvSpPr/>
            <p:nvPr/>
          </p:nvSpPr>
          <p:spPr>
            <a:xfrm>
              <a:off x="6166417" y="709915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7" name="원형: 비어 있음 366">
              <a:extLst>
                <a:ext uri="{FF2B5EF4-FFF2-40B4-BE49-F238E27FC236}">
                  <a16:creationId xmlns:a16="http://schemas.microsoft.com/office/drawing/2014/main" id="{299C9BCB-691B-47E1-B46D-3AFF1CA4AD6B}"/>
                </a:ext>
              </a:extLst>
            </p:cNvPr>
            <p:cNvSpPr/>
            <p:nvPr/>
          </p:nvSpPr>
          <p:spPr>
            <a:xfrm>
              <a:off x="6526186" y="709915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8" name="원형: 비어 있음 367">
              <a:extLst>
                <a:ext uri="{FF2B5EF4-FFF2-40B4-BE49-F238E27FC236}">
                  <a16:creationId xmlns:a16="http://schemas.microsoft.com/office/drawing/2014/main" id="{3670B755-30AE-4BA1-B850-5C9A60B54C1C}"/>
                </a:ext>
              </a:extLst>
            </p:cNvPr>
            <p:cNvSpPr/>
            <p:nvPr/>
          </p:nvSpPr>
          <p:spPr>
            <a:xfrm>
              <a:off x="6886061" y="709788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원형: 비어 있음 368">
              <a:extLst>
                <a:ext uri="{FF2B5EF4-FFF2-40B4-BE49-F238E27FC236}">
                  <a16:creationId xmlns:a16="http://schemas.microsoft.com/office/drawing/2014/main" id="{8459C6C2-BCBE-4CA8-A9B8-7B83EC429550}"/>
                </a:ext>
              </a:extLst>
            </p:cNvPr>
            <p:cNvSpPr/>
            <p:nvPr/>
          </p:nvSpPr>
          <p:spPr>
            <a:xfrm>
              <a:off x="7258084" y="709788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0" name="원형: 비어 있음 369">
              <a:extLst>
                <a:ext uri="{FF2B5EF4-FFF2-40B4-BE49-F238E27FC236}">
                  <a16:creationId xmlns:a16="http://schemas.microsoft.com/office/drawing/2014/main" id="{AE760D82-8389-4BEF-8AA7-44D63023EE54}"/>
                </a:ext>
              </a:extLst>
            </p:cNvPr>
            <p:cNvSpPr/>
            <p:nvPr/>
          </p:nvSpPr>
          <p:spPr>
            <a:xfrm>
              <a:off x="7604773" y="709788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1" name="원형: 비어 있음 370">
              <a:extLst>
                <a:ext uri="{FF2B5EF4-FFF2-40B4-BE49-F238E27FC236}">
                  <a16:creationId xmlns:a16="http://schemas.microsoft.com/office/drawing/2014/main" id="{04A6F228-C0F2-4752-8926-460E05D72106}"/>
                </a:ext>
              </a:extLst>
            </p:cNvPr>
            <p:cNvSpPr/>
            <p:nvPr/>
          </p:nvSpPr>
          <p:spPr>
            <a:xfrm>
              <a:off x="7979155" y="709788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2" name="원형: 비어 있음 371">
              <a:extLst>
                <a:ext uri="{FF2B5EF4-FFF2-40B4-BE49-F238E27FC236}">
                  <a16:creationId xmlns:a16="http://schemas.microsoft.com/office/drawing/2014/main" id="{D54E214E-1CDF-452F-A0BF-6C63EA345A74}"/>
                </a:ext>
              </a:extLst>
            </p:cNvPr>
            <p:cNvSpPr/>
            <p:nvPr/>
          </p:nvSpPr>
          <p:spPr>
            <a:xfrm>
              <a:off x="8324524" y="709788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3" name="원형: 비어 있음 402">
              <a:extLst>
                <a:ext uri="{FF2B5EF4-FFF2-40B4-BE49-F238E27FC236}">
                  <a16:creationId xmlns:a16="http://schemas.microsoft.com/office/drawing/2014/main" id="{B6732C6B-B145-4C57-AB06-6AD02F467296}"/>
                </a:ext>
              </a:extLst>
            </p:cNvPr>
            <p:cNvSpPr/>
            <p:nvPr/>
          </p:nvSpPr>
          <p:spPr>
            <a:xfrm>
              <a:off x="8675026" y="707612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4" name="원형: 비어 있음 403">
              <a:extLst>
                <a:ext uri="{FF2B5EF4-FFF2-40B4-BE49-F238E27FC236}">
                  <a16:creationId xmlns:a16="http://schemas.microsoft.com/office/drawing/2014/main" id="{EB0799A3-1697-4E6F-B59C-7100737161E7}"/>
                </a:ext>
              </a:extLst>
            </p:cNvPr>
            <p:cNvSpPr/>
            <p:nvPr/>
          </p:nvSpPr>
          <p:spPr>
            <a:xfrm>
              <a:off x="9020395" y="7076125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원형: 비어 있음 196">
              <a:extLst>
                <a:ext uri="{FF2B5EF4-FFF2-40B4-BE49-F238E27FC236}">
                  <a16:creationId xmlns:a16="http://schemas.microsoft.com/office/drawing/2014/main" id="{2FBA47D7-A672-4450-951B-D7124451B7B6}"/>
                </a:ext>
              </a:extLst>
            </p:cNvPr>
            <p:cNvSpPr/>
            <p:nvPr/>
          </p:nvSpPr>
          <p:spPr>
            <a:xfrm>
              <a:off x="9386991" y="707858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원형: 비어 있음 197">
              <a:extLst>
                <a:ext uri="{FF2B5EF4-FFF2-40B4-BE49-F238E27FC236}">
                  <a16:creationId xmlns:a16="http://schemas.microsoft.com/office/drawing/2014/main" id="{E3394C97-54FE-4617-9E30-2795429C6C5D}"/>
                </a:ext>
              </a:extLst>
            </p:cNvPr>
            <p:cNvSpPr/>
            <p:nvPr/>
          </p:nvSpPr>
          <p:spPr>
            <a:xfrm>
              <a:off x="9746866" y="707858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원형: 비어 있음 198">
              <a:extLst>
                <a:ext uri="{FF2B5EF4-FFF2-40B4-BE49-F238E27FC236}">
                  <a16:creationId xmlns:a16="http://schemas.microsoft.com/office/drawing/2014/main" id="{461FFE1F-22F9-4BF4-9050-FD916362B157}"/>
                </a:ext>
              </a:extLst>
            </p:cNvPr>
            <p:cNvSpPr/>
            <p:nvPr/>
          </p:nvSpPr>
          <p:spPr>
            <a:xfrm>
              <a:off x="10106741" y="707858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원형: 비어 있음 199">
              <a:extLst>
                <a:ext uri="{FF2B5EF4-FFF2-40B4-BE49-F238E27FC236}">
                  <a16:creationId xmlns:a16="http://schemas.microsoft.com/office/drawing/2014/main" id="{0A3D4F10-2A01-4EF8-B6E8-427A88C74213}"/>
                </a:ext>
              </a:extLst>
            </p:cNvPr>
            <p:cNvSpPr/>
            <p:nvPr/>
          </p:nvSpPr>
          <p:spPr>
            <a:xfrm>
              <a:off x="10466510" y="707858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원형: 비어 있음 200">
              <a:extLst>
                <a:ext uri="{FF2B5EF4-FFF2-40B4-BE49-F238E27FC236}">
                  <a16:creationId xmlns:a16="http://schemas.microsoft.com/office/drawing/2014/main" id="{6F7E1C5C-461A-4DA5-8A8C-FC5B80510124}"/>
                </a:ext>
              </a:extLst>
            </p:cNvPr>
            <p:cNvSpPr/>
            <p:nvPr/>
          </p:nvSpPr>
          <p:spPr>
            <a:xfrm>
              <a:off x="10826385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원형: 비어 있음 201">
              <a:extLst>
                <a:ext uri="{FF2B5EF4-FFF2-40B4-BE49-F238E27FC236}">
                  <a16:creationId xmlns:a16="http://schemas.microsoft.com/office/drawing/2014/main" id="{C0BBB744-8275-43A5-AC06-490A1D9499FE}"/>
                </a:ext>
              </a:extLst>
            </p:cNvPr>
            <p:cNvSpPr/>
            <p:nvPr/>
          </p:nvSpPr>
          <p:spPr>
            <a:xfrm>
              <a:off x="11198408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원형: 비어 있음 202">
              <a:extLst>
                <a:ext uri="{FF2B5EF4-FFF2-40B4-BE49-F238E27FC236}">
                  <a16:creationId xmlns:a16="http://schemas.microsoft.com/office/drawing/2014/main" id="{1B8B3D3C-36C8-4062-B7FD-2CDF88D66683}"/>
                </a:ext>
              </a:extLst>
            </p:cNvPr>
            <p:cNvSpPr/>
            <p:nvPr/>
          </p:nvSpPr>
          <p:spPr>
            <a:xfrm>
              <a:off x="11545097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원형: 비어 있음 203">
              <a:extLst>
                <a:ext uri="{FF2B5EF4-FFF2-40B4-BE49-F238E27FC236}">
                  <a16:creationId xmlns:a16="http://schemas.microsoft.com/office/drawing/2014/main" id="{B025F54F-300B-4DF5-A8B3-BD683085AB9B}"/>
                </a:ext>
              </a:extLst>
            </p:cNvPr>
            <p:cNvSpPr/>
            <p:nvPr/>
          </p:nvSpPr>
          <p:spPr>
            <a:xfrm>
              <a:off x="11919479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원형: 비어 있음 204">
              <a:extLst>
                <a:ext uri="{FF2B5EF4-FFF2-40B4-BE49-F238E27FC236}">
                  <a16:creationId xmlns:a16="http://schemas.microsoft.com/office/drawing/2014/main" id="{0C6FBB27-9705-46A5-8A7F-E0E885114C98}"/>
                </a:ext>
              </a:extLst>
            </p:cNvPr>
            <p:cNvSpPr/>
            <p:nvPr/>
          </p:nvSpPr>
          <p:spPr>
            <a:xfrm>
              <a:off x="12264848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원형: 비어 있음 205">
              <a:extLst>
                <a:ext uri="{FF2B5EF4-FFF2-40B4-BE49-F238E27FC236}">
                  <a16:creationId xmlns:a16="http://schemas.microsoft.com/office/drawing/2014/main" id="{84B7EF57-96C5-4076-9AE3-84D7F2202C87}"/>
                </a:ext>
              </a:extLst>
            </p:cNvPr>
            <p:cNvSpPr/>
            <p:nvPr/>
          </p:nvSpPr>
          <p:spPr>
            <a:xfrm>
              <a:off x="12639230" y="7077319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원형: 비어 있음 206">
              <a:extLst>
                <a:ext uri="{FF2B5EF4-FFF2-40B4-BE49-F238E27FC236}">
                  <a16:creationId xmlns:a16="http://schemas.microsoft.com/office/drawing/2014/main" id="{14847E53-B750-4610-BCDB-D02C005A3FC6}"/>
                </a:ext>
              </a:extLst>
            </p:cNvPr>
            <p:cNvSpPr/>
            <p:nvPr/>
          </p:nvSpPr>
          <p:spPr>
            <a:xfrm>
              <a:off x="12991819" y="7084306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원형: 비어 있음 207">
              <a:extLst>
                <a:ext uri="{FF2B5EF4-FFF2-40B4-BE49-F238E27FC236}">
                  <a16:creationId xmlns:a16="http://schemas.microsoft.com/office/drawing/2014/main" id="{47876E2A-31D5-430D-9B86-03A9D69EE166}"/>
                </a:ext>
              </a:extLst>
            </p:cNvPr>
            <p:cNvSpPr/>
            <p:nvPr/>
          </p:nvSpPr>
          <p:spPr>
            <a:xfrm>
              <a:off x="13358032" y="7090134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원형: 비어 있음 208">
              <a:extLst>
                <a:ext uri="{FF2B5EF4-FFF2-40B4-BE49-F238E27FC236}">
                  <a16:creationId xmlns:a16="http://schemas.microsoft.com/office/drawing/2014/main" id="{CB790C0B-2E05-4525-AA5F-1D75127B3B90}"/>
                </a:ext>
              </a:extLst>
            </p:cNvPr>
            <p:cNvSpPr/>
            <p:nvPr/>
          </p:nvSpPr>
          <p:spPr>
            <a:xfrm>
              <a:off x="13714420" y="7090193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원형: 비어 있음 209">
              <a:extLst>
                <a:ext uri="{FF2B5EF4-FFF2-40B4-BE49-F238E27FC236}">
                  <a16:creationId xmlns:a16="http://schemas.microsoft.com/office/drawing/2014/main" id="{9E6EB871-C05D-4B5F-90F6-94AA04A2B2CA}"/>
                </a:ext>
              </a:extLst>
            </p:cNvPr>
            <p:cNvSpPr/>
            <p:nvPr/>
          </p:nvSpPr>
          <p:spPr>
            <a:xfrm>
              <a:off x="14081001" y="7090918"/>
              <a:ext cx="719751" cy="720000"/>
            </a:xfrm>
            <a:prstGeom prst="donut">
              <a:avLst/>
            </a:prstGeom>
            <a:solidFill>
              <a:srgbClr val="DCEFF5"/>
            </a:solidFill>
            <a:ln w="63500">
              <a:solidFill>
                <a:srgbClr val="93B8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09" name="그룹 408">
              <a:extLst>
                <a:ext uri="{FF2B5EF4-FFF2-40B4-BE49-F238E27FC236}">
                  <a16:creationId xmlns:a16="http://schemas.microsoft.com/office/drawing/2014/main" id="{7B63C190-B600-4BB1-8656-5F1CEC060AA4}"/>
                </a:ext>
              </a:extLst>
            </p:cNvPr>
            <p:cNvGrpSpPr/>
            <p:nvPr/>
          </p:nvGrpSpPr>
          <p:grpSpPr>
            <a:xfrm>
              <a:off x="14443132" y="7070534"/>
              <a:ext cx="1077173" cy="729009"/>
              <a:chOff x="14443132" y="7070534"/>
              <a:chExt cx="1077173" cy="729009"/>
            </a:xfrm>
          </p:grpSpPr>
          <p:sp>
            <p:nvSpPr>
              <p:cNvPr id="211" name="원형: 비어 있음 210">
                <a:extLst>
                  <a:ext uri="{FF2B5EF4-FFF2-40B4-BE49-F238E27FC236}">
                    <a16:creationId xmlns:a16="http://schemas.microsoft.com/office/drawing/2014/main" id="{8263DDD4-D84D-4148-95B1-21F68DFA3D98}"/>
                  </a:ext>
                </a:extLst>
              </p:cNvPr>
              <p:cNvSpPr/>
              <p:nvPr/>
            </p:nvSpPr>
            <p:spPr>
              <a:xfrm>
                <a:off x="14443132" y="7079543"/>
                <a:ext cx="719751" cy="720000"/>
              </a:xfrm>
              <a:prstGeom prst="donut">
                <a:avLst/>
              </a:prstGeom>
              <a:solidFill>
                <a:srgbClr val="DCEFF5"/>
              </a:solidFill>
              <a:ln w="63500">
                <a:solidFill>
                  <a:srgbClr val="93B8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원형: 비어 있음 211">
                <a:extLst>
                  <a:ext uri="{FF2B5EF4-FFF2-40B4-BE49-F238E27FC236}">
                    <a16:creationId xmlns:a16="http://schemas.microsoft.com/office/drawing/2014/main" id="{C0B60570-112C-4CB9-969B-FD46622C3323}"/>
                  </a:ext>
                </a:extLst>
              </p:cNvPr>
              <p:cNvSpPr/>
              <p:nvPr/>
            </p:nvSpPr>
            <p:spPr>
              <a:xfrm>
                <a:off x="14800554" y="7070534"/>
                <a:ext cx="719751" cy="720000"/>
              </a:xfrm>
              <a:prstGeom prst="donut">
                <a:avLst/>
              </a:prstGeom>
              <a:solidFill>
                <a:srgbClr val="DCEFF5"/>
              </a:solidFill>
              <a:ln w="63500">
                <a:solidFill>
                  <a:srgbClr val="93B8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7083F0C0-F8D7-4437-B63D-7246685A392F}"/>
                </a:ext>
              </a:extLst>
            </p:cNvPr>
            <p:cNvGrpSpPr/>
            <p:nvPr/>
          </p:nvGrpSpPr>
          <p:grpSpPr>
            <a:xfrm>
              <a:off x="1363877" y="6035049"/>
              <a:ext cx="1837272" cy="693813"/>
              <a:chOff x="1585912" y="3128887"/>
              <a:chExt cx="2184628" cy="853515"/>
            </a:xfrm>
          </p:grpSpPr>
          <p:sp>
            <p:nvSpPr>
              <p:cNvPr id="295" name="사각형: 둥근 모서리 294">
                <a:extLst>
                  <a:ext uri="{FF2B5EF4-FFF2-40B4-BE49-F238E27FC236}">
                    <a16:creationId xmlns:a16="http://schemas.microsoft.com/office/drawing/2014/main" id="{05305ED6-02C3-46E8-837B-32EC8AA6CCCC}"/>
                  </a:ext>
                </a:extLst>
              </p:cNvPr>
              <p:cNvSpPr/>
              <p:nvPr/>
            </p:nvSpPr>
            <p:spPr>
              <a:xfrm>
                <a:off x="1585912" y="3347402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사각형: 둥근 모서리 295">
                <a:extLst>
                  <a:ext uri="{FF2B5EF4-FFF2-40B4-BE49-F238E27FC236}">
                    <a16:creationId xmlns:a16="http://schemas.microsoft.com/office/drawing/2014/main" id="{5FF91A32-0686-4209-9260-5F83F00234B2}"/>
                  </a:ext>
                </a:extLst>
              </p:cNvPr>
              <p:cNvSpPr/>
              <p:nvPr/>
            </p:nvSpPr>
            <p:spPr>
              <a:xfrm>
                <a:off x="1903050" y="3128887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013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사각형: 둥근 모서리 296">
                <a:extLst>
                  <a:ext uri="{FF2B5EF4-FFF2-40B4-BE49-F238E27FC236}">
                    <a16:creationId xmlns:a16="http://schemas.microsoft.com/office/drawing/2014/main" id="{B1C17173-D5C1-4508-B578-AF0ADC1E0D42}"/>
                  </a:ext>
                </a:extLst>
              </p:cNvPr>
              <p:cNvSpPr/>
              <p:nvPr/>
            </p:nvSpPr>
            <p:spPr>
              <a:xfrm>
                <a:off x="2153253" y="3253894"/>
                <a:ext cx="360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ED3D9FFF-74F8-49E7-BF64-2C7621CD2A29}"/>
                </a:ext>
              </a:extLst>
            </p:cNvPr>
            <p:cNvGrpSpPr/>
            <p:nvPr/>
          </p:nvGrpSpPr>
          <p:grpSpPr>
            <a:xfrm>
              <a:off x="5619532" y="7577527"/>
              <a:ext cx="1837272" cy="693813"/>
              <a:chOff x="1585912" y="3128887"/>
              <a:chExt cx="2184628" cy="853515"/>
            </a:xfrm>
          </p:grpSpPr>
          <p:sp>
            <p:nvSpPr>
              <p:cNvPr id="416" name="사각형: 둥근 모서리 415">
                <a:extLst>
                  <a:ext uri="{FF2B5EF4-FFF2-40B4-BE49-F238E27FC236}">
                    <a16:creationId xmlns:a16="http://schemas.microsoft.com/office/drawing/2014/main" id="{5D757116-4A61-43E9-814A-102E82C07579}"/>
                  </a:ext>
                </a:extLst>
              </p:cNvPr>
              <p:cNvSpPr/>
              <p:nvPr/>
            </p:nvSpPr>
            <p:spPr>
              <a:xfrm>
                <a:off x="1585912" y="3347402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사각형: 둥근 모서리 416">
                <a:extLst>
                  <a:ext uri="{FF2B5EF4-FFF2-40B4-BE49-F238E27FC236}">
                    <a16:creationId xmlns:a16="http://schemas.microsoft.com/office/drawing/2014/main" id="{1A4B88FE-2BEE-4293-99CC-CB8E34606107}"/>
                  </a:ext>
                </a:extLst>
              </p:cNvPr>
              <p:cNvSpPr/>
              <p:nvPr/>
            </p:nvSpPr>
            <p:spPr>
              <a:xfrm>
                <a:off x="1903050" y="3128887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013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사각형: 둥근 모서리 417">
                <a:extLst>
                  <a:ext uri="{FF2B5EF4-FFF2-40B4-BE49-F238E27FC236}">
                    <a16:creationId xmlns:a16="http://schemas.microsoft.com/office/drawing/2014/main" id="{763BBF5F-79A7-4AB5-AAB7-D958A834C5AB}"/>
                  </a:ext>
                </a:extLst>
              </p:cNvPr>
              <p:cNvSpPr/>
              <p:nvPr/>
            </p:nvSpPr>
            <p:spPr>
              <a:xfrm>
                <a:off x="2153253" y="3253894"/>
                <a:ext cx="360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6FFDDFAD-EBC3-4B5D-9B90-A985A7A23131}"/>
                </a:ext>
              </a:extLst>
            </p:cNvPr>
            <p:cNvGrpSpPr/>
            <p:nvPr/>
          </p:nvGrpSpPr>
          <p:grpSpPr>
            <a:xfrm>
              <a:off x="8590532" y="6030401"/>
              <a:ext cx="1837272" cy="693813"/>
              <a:chOff x="1585912" y="3128887"/>
              <a:chExt cx="2184628" cy="853515"/>
            </a:xfrm>
          </p:grpSpPr>
          <p:sp>
            <p:nvSpPr>
              <p:cNvPr id="420" name="사각형: 둥근 모서리 419">
                <a:extLst>
                  <a:ext uri="{FF2B5EF4-FFF2-40B4-BE49-F238E27FC236}">
                    <a16:creationId xmlns:a16="http://schemas.microsoft.com/office/drawing/2014/main" id="{F47E10EF-3D3C-481F-A1EF-7E447D4F0DAD}"/>
                  </a:ext>
                </a:extLst>
              </p:cNvPr>
              <p:cNvSpPr/>
              <p:nvPr/>
            </p:nvSpPr>
            <p:spPr>
              <a:xfrm>
                <a:off x="1585912" y="3347402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사각형: 둥근 모서리 420">
                <a:extLst>
                  <a:ext uri="{FF2B5EF4-FFF2-40B4-BE49-F238E27FC236}">
                    <a16:creationId xmlns:a16="http://schemas.microsoft.com/office/drawing/2014/main" id="{3ED85ACB-D78C-46DB-97F0-2DED6ABAC224}"/>
                  </a:ext>
                </a:extLst>
              </p:cNvPr>
              <p:cNvSpPr/>
              <p:nvPr/>
            </p:nvSpPr>
            <p:spPr>
              <a:xfrm>
                <a:off x="1903050" y="3128887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013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사각형: 둥근 모서리 421">
                <a:extLst>
                  <a:ext uri="{FF2B5EF4-FFF2-40B4-BE49-F238E27FC236}">
                    <a16:creationId xmlns:a16="http://schemas.microsoft.com/office/drawing/2014/main" id="{5E41C24B-17E1-43D8-A4AB-C5CDC76C2CCE}"/>
                  </a:ext>
                </a:extLst>
              </p:cNvPr>
              <p:cNvSpPr/>
              <p:nvPr/>
            </p:nvSpPr>
            <p:spPr>
              <a:xfrm>
                <a:off x="2153253" y="3253894"/>
                <a:ext cx="360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3DFD0E8B-AB4A-41E2-99FE-B0FFB4106C34}"/>
                </a:ext>
              </a:extLst>
            </p:cNvPr>
            <p:cNvSpPr/>
            <p:nvPr/>
          </p:nvSpPr>
          <p:spPr>
            <a:xfrm rot="19223032">
              <a:off x="14176710" y="7294328"/>
              <a:ext cx="2011056" cy="1508484"/>
            </a:xfrm>
            <a:custGeom>
              <a:avLst/>
              <a:gdLst>
                <a:gd name="connsiteX0" fmla="*/ 191971 w 2577069"/>
                <a:gd name="connsiteY0" fmla="*/ 1913155 h 2026894"/>
                <a:gd name="connsiteX1" fmla="*/ 1333 w 2577069"/>
                <a:gd name="connsiteY1" fmla="*/ 1368250 h 2026894"/>
                <a:gd name="connsiteX2" fmla="*/ 9752 w 2577069"/>
                <a:gd name="connsiteY2" fmla="*/ 1281034 h 2026894"/>
                <a:gd name="connsiteX3" fmla="*/ 53242 w 2577069"/>
                <a:gd name="connsiteY3" fmla="*/ 1175111 h 2026894"/>
                <a:gd name="connsiteX4" fmla="*/ 1041683 w 2577069"/>
                <a:gd name="connsiteY4" fmla="*/ 484898 h 2026894"/>
                <a:gd name="connsiteX5" fmla="*/ 2388734 w 2577069"/>
                <a:gd name="connsiteY5" fmla="*/ 111784 h 2026894"/>
                <a:gd name="connsiteX6" fmla="*/ 2577069 w 2577069"/>
                <a:gd name="connsiteY6" fmla="*/ 0 h 2026894"/>
                <a:gd name="connsiteX7" fmla="*/ 2574772 w 2577069"/>
                <a:gd name="connsiteY7" fmla="*/ 12404 h 2026894"/>
                <a:gd name="connsiteX8" fmla="*/ 2483817 w 2577069"/>
                <a:gd name="connsiteY8" fmla="*/ 223340 h 2026894"/>
                <a:gd name="connsiteX9" fmla="*/ 2399445 w 2577069"/>
                <a:gd name="connsiteY9" fmla="*/ 449114 h 2026894"/>
                <a:gd name="connsiteX10" fmla="*/ 2359031 w 2577069"/>
                <a:gd name="connsiteY10" fmla="*/ 576920 h 2026894"/>
                <a:gd name="connsiteX11" fmla="*/ 2286845 w 2577069"/>
                <a:gd name="connsiteY11" fmla="*/ 706522 h 2026894"/>
                <a:gd name="connsiteX12" fmla="*/ 1986385 w 2577069"/>
                <a:gd name="connsiteY12" fmla="*/ 1131843 h 2026894"/>
                <a:gd name="connsiteX13" fmla="*/ 191971 w 2577069"/>
                <a:gd name="connsiteY13" fmla="*/ 1913155 h 20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77069" h="2026894">
                  <a:moveTo>
                    <a:pt x="191971" y="1913155"/>
                  </a:moveTo>
                  <a:cubicBezTo>
                    <a:pt x="50921" y="1796401"/>
                    <a:pt x="-10018" y="1603252"/>
                    <a:pt x="1333" y="1368250"/>
                  </a:cubicBezTo>
                  <a:lnTo>
                    <a:pt x="9752" y="1281034"/>
                  </a:lnTo>
                  <a:lnTo>
                    <a:pt x="53242" y="1175111"/>
                  </a:lnTo>
                  <a:cubicBezTo>
                    <a:pt x="243599" y="763989"/>
                    <a:pt x="614861" y="484898"/>
                    <a:pt x="1041683" y="484898"/>
                  </a:cubicBezTo>
                  <a:cubicBezTo>
                    <a:pt x="1490700" y="484898"/>
                    <a:pt x="1939716" y="360527"/>
                    <a:pt x="2388734" y="111784"/>
                  </a:cubicBezTo>
                  <a:lnTo>
                    <a:pt x="2577069" y="0"/>
                  </a:lnTo>
                  <a:lnTo>
                    <a:pt x="2574772" y="12404"/>
                  </a:lnTo>
                  <a:lnTo>
                    <a:pt x="2483817" y="223340"/>
                  </a:lnTo>
                  <a:cubicBezTo>
                    <a:pt x="2453529" y="298598"/>
                    <a:pt x="2425405" y="373856"/>
                    <a:pt x="2399445" y="449114"/>
                  </a:cubicBezTo>
                  <a:lnTo>
                    <a:pt x="2359031" y="576920"/>
                  </a:lnTo>
                  <a:lnTo>
                    <a:pt x="2286845" y="706522"/>
                  </a:lnTo>
                  <a:cubicBezTo>
                    <a:pt x="2202156" y="849346"/>
                    <a:pt x="2101677" y="992559"/>
                    <a:pt x="1986385" y="1131843"/>
                  </a:cubicBezTo>
                  <a:cubicBezTo>
                    <a:pt x="1371493" y="1874694"/>
                    <a:pt x="568106" y="2224499"/>
                    <a:pt x="191971" y="1913155"/>
                  </a:cubicBezTo>
                  <a:close/>
                </a:path>
              </a:pathLst>
            </a:custGeom>
            <a:solidFill>
              <a:srgbClr val="0284A8"/>
            </a:solidFill>
            <a:ln w="88900">
              <a:solidFill>
                <a:srgbClr val="02BE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47E45F4F-AE38-466F-9954-292DE2672EEE}"/>
                </a:ext>
              </a:extLst>
            </p:cNvPr>
            <p:cNvGrpSpPr/>
            <p:nvPr/>
          </p:nvGrpSpPr>
          <p:grpSpPr>
            <a:xfrm>
              <a:off x="14090006" y="5353853"/>
              <a:ext cx="2076081" cy="1952625"/>
              <a:chOff x="5020728" y="5221598"/>
              <a:chExt cx="2076081" cy="1952625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57CBD489-3C87-4774-BD1D-488C59E8E6CE}"/>
                  </a:ext>
                </a:extLst>
              </p:cNvPr>
              <p:cNvSpPr/>
              <p:nvPr/>
            </p:nvSpPr>
            <p:spPr>
              <a:xfrm>
                <a:off x="5811866" y="5454261"/>
                <a:ext cx="1284943" cy="1486651"/>
              </a:xfrm>
              <a:prstGeom prst="ellipse">
                <a:avLst/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2149E531-B9B6-42E1-9029-3DB526B30893}"/>
                  </a:ext>
                </a:extLst>
              </p:cNvPr>
              <p:cNvSpPr/>
              <p:nvPr/>
            </p:nvSpPr>
            <p:spPr>
              <a:xfrm>
                <a:off x="5698031" y="5733308"/>
                <a:ext cx="900000" cy="900000"/>
              </a:xfrm>
              <a:prstGeom prst="ellipse">
                <a:avLst/>
              </a:prstGeom>
              <a:solidFill>
                <a:srgbClr val="A9E8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880760F9-4D33-4E85-BA8B-9FD66EADA319}"/>
                  </a:ext>
                </a:extLst>
              </p:cNvPr>
              <p:cNvGrpSpPr/>
              <p:nvPr/>
            </p:nvGrpSpPr>
            <p:grpSpPr>
              <a:xfrm>
                <a:off x="5020728" y="5221598"/>
                <a:ext cx="1837272" cy="1952625"/>
                <a:chOff x="914401" y="3143249"/>
                <a:chExt cx="1514474" cy="1952625"/>
              </a:xfrm>
            </p:grpSpPr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9BFD8D7-2CA7-4504-A96C-8B90AF3D64CB}"/>
                    </a:ext>
                  </a:extLst>
                </p:cNvPr>
                <p:cNvSpPr/>
                <p:nvPr/>
              </p:nvSpPr>
              <p:spPr>
                <a:xfrm>
                  <a:off x="914401" y="3143249"/>
                  <a:ext cx="1514474" cy="1952625"/>
                </a:xfrm>
                <a:custGeom>
                  <a:avLst/>
                  <a:gdLst>
                    <a:gd name="connsiteX0" fmla="*/ 1104900 w 1895475"/>
                    <a:gd name="connsiteY0" fmla="*/ 0 h 2371718"/>
                    <a:gd name="connsiteX1" fmla="*/ 1847810 w 1895475"/>
                    <a:gd name="connsiteY1" fmla="*/ 308065 h 2371718"/>
                    <a:gd name="connsiteX2" fmla="*/ 1895475 w 1895475"/>
                    <a:gd name="connsiteY2" fmla="*/ 363686 h 2371718"/>
                    <a:gd name="connsiteX3" fmla="*/ 1895475 w 1895475"/>
                    <a:gd name="connsiteY3" fmla="*/ 435235 h 2371718"/>
                    <a:gd name="connsiteX4" fmla="*/ 1784036 w 1895475"/>
                    <a:gd name="connsiteY4" fmla="*/ 347166 h 2371718"/>
                    <a:gd name="connsiteX5" fmla="*/ 1362075 w 1895475"/>
                    <a:gd name="connsiteY5" fmla="*/ 219078 h 2371718"/>
                    <a:gd name="connsiteX6" fmla="*/ 514350 w 1895475"/>
                    <a:gd name="connsiteY6" fmla="*/ 1185859 h 2371718"/>
                    <a:gd name="connsiteX7" fmla="*/ 1362075 w 1895475"/>
                    <a:gd name="connsiteY7" fmla="*/ 2152640 h 2371718"/>
                    <a:gd name="connsiteX8" fmla="*/ 1784036 w 1895475"/>
                    <a:gd name="connsiteY8" fmla="*/ 2024553 h 2371718"/>
                    <a:gd name="connsiteX9" fmla="*/ 1895475 w 1895475"/>
                    <a:gd name="connsiteY9" fmla="*/ 1936484 h 2371718"/>
                    <a:gd name="connsiteX10" fmla="*/ 1895475 w 1895475"/>
                    <a:gd name="connsiteY10" fmla="*/ 2008033 h 2371718"/>
                    <a:gd name="connsiteX11" fmla="*/ 1847810 w 1895475"/>
                    <a:gd name="connsiteY11" fmla="*/ 2063654 h 2371718"/>
                    <a:gd name="connsiteX12" fmla="*/ 1104900 w 1895475"/>
                    <a:gd name="connsiteY12" fmla="*/ 2371718 h 2371718"/>
                    <a:gd name="connsiteX13" fmla="*/ 0 w 1895475"/>
                    <a:gd name="connsiteY13" fmla="*/ 1185859 h 2371718"/>
                    <a:gd name="connsiteX14" fmla="*/ 1104900 w 1895475"/>
                    <a:gd name="connsiteY14" fmla="*/ 0 h 237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5475" h="2371718">
                      <a:moveTo>
                        <a:pt x="1104900" y="0"/>
                      </a:moveTo>
                      <a:cubicBezTo>
                        <a:pt x="1390940" y="0"/>
                        <a:pt x="1651594" y="116659"/>
                        <a:pt x="1847810" y="308065"/>
                      </a:cubicBezTo>
                      <a:lnTo>
                        <a:pt x="1895475" y="363686"/>
                      </a:lnTo>
                      <a:lnTo>
                        <a:pt x="1895475" y="435235"/>
                      </a:lnTo>
                      <a:lnTo>
                        <a:pt x="1784036" y="347166"/>
                      </a:lnTo>
                      <a:cubicBezTo>
                        <a:pt x="1659778" y="265681"/>
                        <a:pt x="1515699" y="219078"/>
                        <a:pt x="1362075" y="219078"/>
                      </a:cubicBezTo>
                      <a:cubicBezTo>
                        <a:pt x="893889" y="219078"/>
                        <a:pt x="514350" y="651921"/>
                        <a:pt x="514350" y="1185859"/>
                      </a:cubicBezTo>
                      <a:cubicBezTo>
                        <a:pt x="514350" y="1719797"/>
                        <a:pt x="893889" y="2152640"/>
                        <a:pt x="1362075" y="2152640"/>
                      </a:cubicBezTo>
                      <a:cubicBezTo>
                        <a:pt x="1515699" y="2152640"/>
                        <a:pt x="1659778" y="2106038"/>
                        <a:pt x="1784036" y="2024553"/>
                      </a:cubicBezTo>
                      <a:lnTo>
                        <a:pt x="1895475" y="1936484"/>
                      </a:lnTo>
                      <a:lnTo>
                        <a:pt x="1895475" y="2008033"/>
                      </a:lnTo>
                      <a:lnTo>
                        <a:pt x="1847810" y="2063654"/>
                      </a:lnTo>
                      <a:cubicBezTo>
                        <a:pt x="1651594" y="2255060"/>
                        <a:pt x="1390940" y="2371718"/>
                        <a:pt x="1104900" y="2371718"/>
                      </a:cubicBezTo>
                      <a:cubicBezTo>
                        <a:pt x="494681" y="2371718"/>
                        <a:pt x="0" y="1840791"/>
                        <a:pt x="0" y="1185859"/>
                      </a:cubicBezTo>
                      <a:cubicBezTo>
                        <a:pt x="0" y="530927"/>
                        <a:pt x="494681" y="0"/>
                        <a:pt x="1104900" y="0"/>
                      </a:cubicBezTo>
                      <a:close/>
                    </a:path>
                  </a:pathLst>
                </a:custGeom>
                <a:solidFill>
                  <a:srgbClr val="0284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F71AE659-9DBD-4533-B6EB-100356C09B25}"/>
                    </a:ext>
                  </a:extLst>
                </p:cNvPr>
                <p:cNvSpPr/>
                <p:nvPr/>
              </p:nvSpPr>
              <p:spPr>
                <a:xfrm>
                  <a:off x="1314449" y="3214694"/>
                  <a:ext cx="1114425" cy="1774014"/>
                </a:xfrm>
                <a:custGeom>
                  <a:avLst/>
                  <a:gdLst>
                    <a:gd name="connsiteX0" fmla="*/ 1104900 w 1895475"/>
                    <a:gd name="connsiteY0" fmla="*/ 0 h 2371718"/>
                    <a:gd name="connsiteX1" fmla="*/ 1847810 w 1895475"/>
                    <a:gd name="connsiteY1" fmla="*/ 308065 h 2371718"/>
                    <a:gd name="connsiteX2" fmla="*/ 1895475 w 1895475"/>
                    <a:gd name="connsiteY2" fmla="*/ 363686 h 2371718"/>
                    <a:gd name="connsiteX3" fmla="*/ 1895475 w 1895475"/>
                    <a:gd name="connsiteY3" fmla="*/ 435235 h 2371718"/>
                    <a:gd name="connsiteX4" fmla="*/ 1784036 w 1895475"/>
                    <a:gd name="connsiteY4" fmla="*/ 347166 h 2371718"/>
                    <a:gd name="connsiteX5" fmla="*/ 1362075 w 1895475"/>
                    <a:gd name="connsiteY5" fmla="*/ 219078 h 2371718"/>
                    <a:gd name="connsiteX6" fmla="*/ 514350 w 1895475"/>
                    <a:gd name="connsiteY6" fmla="*/ 1185859 h 2371718"/>
                    <a:gd name="connsiteX7" fmla="*/ 1362075 w 1895475"/>
                    <a:gd name="connsiteY7" fmla="*/ 2152640 h 2371718"/>
                    <a:gd name="connsiteX8" fmla="*/ 1784036 w 1895475"/>
                    <a:gd name="connsiteY8" fmla="*/ 2024553 h 2371718"/>
                    <a:gd name="connsiteX9" fmla="*/ 1895475 w 1895475"/>
                    <a:gd name="connsiteY9" fmla="*/ 1936484 h 2371718"/>
                    <a:gd name="connsiteX10" fmla="*/ 1895475 w 1895475"/>
                    <a:gd name="connsiteY10" fmla="*/ 2008033 h 2371718"/>
                    <a:gd name="connsiteX11" fmla="*/ 1847810 w 1895475"/>
                    <a:gd name="connsiteY11" fmla="*/ 2063654 h 2371718"/>
                    <a:gd name="connsiteX12" fmla="*/ 1104900 w 1895475"/>
                    <a:gd name="connsiteY12" fmla="*/ 2371718 h 2371718"/>
                    <a:gd name="connsiteX13" fmla="*/ 0 w 1895475"/>
                    <a:gd name="connsiteY13" fmla="*/ 1185859 h 2371718"/>
                    <a:gd name="connsiteX14" fmla="*/ 1104900 w 1895475"/>
                    <a:gd name="connsiteY14" fmla="*/ 0 h 237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5475" h="2371718">
                      <a:moveTo>
                        <a:pt x="1104900" y="0"/>
                      </a:moveTo>
                      <a:cubicBezTo>
                        <a:pt x="1390940" y="0"/>
                        <a:pt x="1651594" y="116659"/>
                        <a:pt x="1847810" y="308065"/>
                      </a:cubicBezTo>
                      <a:lnTo>
                        <a:pt x="1895475" y="363686"/>
                      </a:lnTo>
                      <a:lnTo>
                        <a:pt x="1895475" y="435235"/>
                      </a:lnTo>
                      <a:lnTo>
                        <a:pt x="1784036" y="347166"/>
                      </a:lnTo>
                      <a:cubicBezTo>
                        <a:pt x="1659778" y="265681"/>
                        <a:pt x="1515699" y="219078"/>
                        <a:pt x="1362075" y="219078"/>
                      </a:cubicBezTo>
                      <a:cubicBezTo>
                        <a:pt x="893889" y="219078"/>
                        <a:pt x="514350" y="651921"/>
                        <a:pt x="514350" y="1185859"/>
                      </a:cubicBezTo>
                      <a:cubicBezTo>
                        <a:pt x="514350" y="1719797"/>
                        <a:pt x="893889" y="2152640"/>
                        <a:pt x="1362075" y="2152640"/>
                      </a:cubicBezTo>
                      <a:cubicBezTo>
                        <a:pt x="1515699" y="2152640"/>
                        <a:pt x="1659778" y="2106038"/>
                        <a:pt x="1784036" y="2024553"/>
                      </a:cubicBezTo>
                      <a:lnTo>
                        <a:pt x="1895475" y="1936484"/>
                      </a:lnTo>
                      <a:lnTo>
                        <a:pt x="1895475" y="2008033"/>
                      </a:lnTo>
                      <a:lnTo>
                        <a:pt x="1847810" y="2063654"/>
                      </a:lnTo>
                      <a:cubicBezTo>
                        <a:pt x="1651594" y="2255060"/>
                        <a:pt x="1390940" y="2371718"/>
                        <a:pt x="1104900" y="2371718"/>
                      </a:cubicBezTo>
                      <a:cubicBezTo>
                        <a:pt x="494681" y="2371718"/>
                        <a:pt x="0" y="1840791"/>
                        <a:pt x="0" y="1185859"/>
                      </a:cubicBezTo>
                      <a:cubicBezTo>
                        <a:pt x="0" y="530927"/>
                        <a:pt x="494681" y="0"/>
                        <a:pt x="1104900" y="0"/>
                      </a:cubicBezTo>
                      <a:close/>
                    </a:path>
                  </a:pathLst>
                </a:custGeom>
                <a:solidFill>
                  <a:srgbClr val="02BE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5F9EB063-8FE9-4A84-93A3-8C9CFEB52A28}"/>
                </a:ext>
              </a:extLst>
            </p:cNvPr>
            <p:cNvGrpSpPr/>
            <p:nvPr/>
          </p:nvGrpSpPr>
          <p:grpSpPr>
            <a:xfrm>
              <a:off x="13129208" y="7483626"/>
              <a:ext cx="1837272" cy="693813"/>
              <a:chOff x="1585912" y="3128887"/>
              <a:chExt cx="2184628" cy="853515"/>
            </a:xfrm>
          </p:grpSpPr>
          <p:sp>
            <p:nvSpPr>
              <p:cNvPr id="412" name="사각형: 둥근 모서리 411">
                <a:extLst>
                  <a:ext uri="{FF2B5EF4-FFF2-40B4-BE49-F238E27FC236}">
                    <a16:creationId xmlns:a16="http://schemas.microsoft.com/office/drawing/2014/main" id="{C1B99DAB-AB86-4D12-BD2C-A2C11B4C55CD}"/>
                  </a:ext>
                </a:extLst>
              </p:cNvPr>
              <p:cNvSpPr/>
              <p:nvPr/>
            </p:nvSpPr>
            <p:spPr>
              <a:xfrm>
                <a:off x="1585912" y="3347402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사각형: 둥근 모서리 412">
                <a:extLst>
                  <a:ext uri="{FF2B5EF4-FFF2-40B4-BE49-F238E27FC236}">
                    <a16:creationId xmlns:a16="http://schemas.microsoft.com/office/drawing/2014/main" id="{2E692339-70BB-4D4A-9C23-A82F1660879A}"/>
                  </a:ext>
                </a:extLst>
              </p:cNvPr>
              <p:cNvSpPr/>
              <p:nvPr/>
            </p:nvSpPr>
            <p:spPr>
              <a:xfrm>
                <a:off x="1903050" y="3128887"/>
                <a:ext cx="1867490" cy="635000"/>
              </a:xfrm>
              <a:prstGeom prst="roundRect">
                <a:avLst>
                  <a:gd name="adj" fmla="val 50000"/>
                </a:avLst>
              </a:prstGeom>
              <a:solidFill>
                <a:srgbClr val="013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사각형: 둥근 모서리 413">
                <a:extLst>
                  <a:ext uri="{FF2B5EF4-FFF2-40B4-BE49-F238E27FC236}">
                    <a16:creationId xmlns:a16="http://schemas.microsoft.com/office/drawing/2014/main" id="{81A3ACB2-5279-4ECD-A046-5CF01C2217D6}"/>
                  </a:ext>
                </a:extLst>
              </p:cNvPr>
              <p:cNvSpPr/>
              <p:nvPr/>
            </p:nvSpPr>
            <p:spPr>
              <a:xfrm>
                <a:off x="2153253" y="3253894"/>
                <a:ext cx="360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FBC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6" name="사각형: 둥근 모서리 425">
            <a:extLst>
              <a:ext uri="{FF2B5EF4-FFF2-40B4-BE49-F238E27FC236}">
                <a16:creationId xmlns:a16="http://schemas.microsoft.com/office/drawing/2014/main" id="{DB759177-E8F9-4D04-A1EB-87805BCA346F}"/>
              </a:ext>
            </a:extLst>
          </p:cNvPr>
          <p:cNvSpPr/>
          <p:nvPr/>
        </p:nvSpPr>
        <p:spPr>
          <a:xfrm>
            <a:off x="19923589" y="-766530"/>
            <a:ext cx="3789175" cy="1986096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396C6266-F4B0-401C-A28D-E1595B73CB42}"/>
              </a:ext>
            </a:extLst>
          </p:cNvPr>
          <p:cNvSpPr txBox="1"/>
          <p:nvPr/>
        </p:nvSpPr>
        <p:spPr>
          <a:xfrm>
            <a:off x="21404878" y="-741041"/>
            <a:ext cx="2260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latin typeface="Norwester" panose="00000506000000000000" pitchFamily="50" charset="0"/>
              </a:rPr>
              <a:t>REGISTER</a:t>
            </a:r>
            <a:endParaRPr lang="ko-KR" altLang="en-US" sz="4400">
              <a:latin typeface="Norwester" panose="00000506000000000000" pitchFamily="50" charset="0"/>
            </a:endParaRP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878315F4-94CB-4C2E-99D8-0A71D347330B}"/>
              </a:ext>
            </a:extLst>
          </p:cNvPr>
          <p:cNvSpPr txBox="1"/>
          <p:nvPr/>
        </p:nvSpPr>
        <p:spPr>
          <a:xfrm>
            <a:off x="6847765" y="-3210513"/>
            <a:ext cx="1423338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ReSEApe</a:t>
            </a:r>
            <a:r>
              <a:rPr lang="ko-KR" altLang="en-US" sz="60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레시피를 찾고</a:t>
            </a:r>
            <a:r>
              <a:rPr lang="en-US" altLang="ko-KR" sz="60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60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공유해 보세요</a:t>
            </a:r>
            <a:endParaRPr lang="en-US" altLang="ko-KR" sz="600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3200" u="sng">
                <a:solidFill>
                  <a:srgbClr val="0070C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로그인</a:t>
            </a:r>
            <a:r>
              <a:rPr lang="ko-KR" altLang="en-US" sz="320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또는 </a:t>
            </a:r>
            <a:r>
              <a:rPr lang="ko-KR" altLang="en-US" sz="3200" u="sng">
                <a:solidFill>
                  <a:srgbClr val="0070C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회원가입</a:t>
            </a: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AF6D5601-F525-4BED-B4E6-36EB4B971742}"/>
              </a:ext>
            </a:extLst>
          </p:cNvPr>
          <p:cNvGrpSpPr/>
          <p:nvPr/>
        </p:nvGrpSpPr>
        <p:grpSpPr>
          <a:xfrm>
            <a:off x="-29516371" y="-3451089"/>
            <a:ext cx="24486240" cy="16046177"/>
            <a:chOff x="-2497398" y="-2745813"/>
            <a:chExt cx="24486240" cy="16046177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5D64E585-DF88-4D63-9C71-B507C98C303A}"/>
                </a:ext>
              </a:extLst>
            </p:cNvPr>
            <p:cNvGrpSpPr/>
            <p:nvPr/>
          </p:nvGrpSpPr>
          <p:grpSpPr>
            <a:xfrm rot="16200000">
              <a:off x="3156046" y="-5532431"/>
              <a:ext cx="13179351" cy="24486240"/>
              <a:chOff x="533399" y="-5626614"/>
              <a:chExt cx="6922825" cy="12862086"/>
            </a:xfrm>
          </p:grpSpPr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F0FAB4CB-038A-40E8-A950-A89C26683903}"/>
                  </a:ext>
                </a:extLst>
              </p:cNvPr>
              <p:cNvSpPr/>
              <p:nvPr/>
            </p:nvSpPr>
            <p:spPr>
              <a:xfrm>
                <a:off x="696686" y="304800"/>
                <a:ext cx="4550228" cy="6901543"/>
              </a:xfrm>
              <a:custGeom>
                <a:avLst/>
                <a:gdLst>
                  <a:gd name="connsiteX0" fmla="*/ 4158343 w 4550228"/>
                  <a:gd name="connsiteY0" fmla="*/ 6901543 h 6901543"/>
                  <a:gd name="connsiteX1" fmla="*/ 4550228 w 4550228"/>
                  <a:gd name="connsiteY1" fmla="*/ 609600 h 6901543"/>
                  <a:gd name="connsiteX2" fmla="*/ 108857 w 4550228"/>
                  <a:gd name="connsiteY2" fmla="*/ 0 h 6901543"/>
                  <a:gd name="connsiteX3" fmla="*/ 0 w 4550228"/>
                  <a:gd name="connsiteY3" fmla="*/ 3614057 h 6901543"/>
                  <a:gd name="connsiteX4" fmla="*/ 4071257 w 4550228"/>
                  <a:gd name="connsiteY4" fmla="*/ 6901543 h 6901543"/>
                  <a:gd name="connsiteX5" fmla="*/ 4158343 w 4550228"/>
                  <a:gd name="connsiteY5" fmla="*/ 6901543 h 69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50228" h="6901543">
                    <a:moveTo>
                      <a:pt x="4158343" y="6901543"/>
                    </a:moveTo>
                    <a:lnTo>
                      <a:pt x="4550228" y="609600"/>
                    </a:lnTo>
                    <a:lnTo>
                      <a:pt x="108857" y="0"/>
                    </a:lnTo>
                    <a:lnTo>
                      <a:pt x="0" y="3614057"/>
                    </a:lnTo>
                    <a:lnTo>
                      <a:pt x="4071257" y="6901543"/>
                    </a:lnTo>
                    <a:lnTo>
                      <a:pt x="4158343" y="6901543"/>
                    </a:ln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평행 사변형 324">
                <a:extLst>
                  <a:ext uri="{FF2B5EF4-FFF2-40B4-BE49-F238E27FC236}">
                    <a16:creationId xmlns:a16="http://schemas.microsoft.com/office/drawing/2014/main" id="{F5CC23E9-95FF-4053-87CE-34A13D4A8B9F}"/>
                  </a:ext>
                </a:extLst>
              </p:cNvPr>
              <p:cNvSpPr/>
              <p:nvPr/>
            </p:nvSpPr>
            <p:spPr>
              <a:xfrm flipH="1">
                <a:off x="849874" y="3402930"/>
                <a:ext cx="6246346" cy="3452510"/>
              </a:xfrm>
              <a:prstGeom prst="parallelogram">
                <a:avLst>
                  <a:gd name="adj" fmla="val 115891"/>
                </a:avLst>
              </a:prstGeom>
              <a:solidFill>
                <a:srgbClr val="796466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사각형: 둥근 위쪽 모서리 325">
                <a:extLst>
                  <a:ext uri="{FF2B5EF4-FFF2-40B4-BE49-F238E27FC236}">
                    <a16:creationId xmlns:a16="http://schemas.microsoft.com/office/drawing/2014/main" id="{A073FAD1-04A5-4C0B-939B-EC9F9DE95573}"/>
                  </a:ext>
                </a:extLst>
              </p:cNvPr>
              <p:cNvSpPr/>
              <p:nvPr/>
            </p:nvSpPr>
            <p:spPr>
              <a:xfrm rot="5400000">
                <a:off x="-2069692" y="-2059609"/>
                <a:ext cx="8413799" cy="251128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BA67B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3B10F243-C781-480D-BF29-E1ED3F9F759E}"/>
                  </a:ext>
                </a:extLst>
              </p:cNvPr>
              <p:cNvSpPr/>
              <p:nvPr/>
            </p:nvSpPr>
            <p:spPr>
              <a:xfrm rot="5400000">
                <a:off x="1381488" y="-6108489"/>
                <a:ext cx="1196249" cy="2160000"/>
              </a:xfrm>
              <a:custGeom>
                <a:avLst/>
                <a:gdLst>
                  <a:gd name="connsiteX0" fmla="*/ 457200 w 1196249"/>
                  <a:gd name="connsiteY0" fmla="*/ 0 h 2160000"/>
                  <a:gd name="connsiteX1" fmla="*/ 476249 w 1196249"/>
                  <a:gd name="connsiteY1" fmla="*/ 4536 h 2160000"/>
                  <a:gd name="connsiteX2" fmla="*/ 476249 w 1196249"/>
                  <a:gd name="connsiteY2" fmla="*/ 0 h 2160000"/>
                  <a:gd name="connsiteX3" fmla="*/ 1196249 w 1196249"/>
                  <a:gd name="connsiteY3" fmla="*/ 0 h 2160000"/>
                  <a:gd name="connsiteX4" fmla="*/ 739049 w 1196249"/>
                  <a:gd name="connsiteY4" fmla="*/ 1080000 h 2160000"/>
                  <a:gd name="connsiteX5" fmla="*/ 1196249 w 1196249"/>
                  <a:gd name="connsiteY5" fmla="*/ 2160000 h 2160000"/>
                  <a:gd name="connsiteX6" fmla="*/ 476249 w 1196249"/>
                  <a:gd name="connsiteY6" fmla="*/ 2160000 h 2160000"/>
                  <a:gd name="connsiteX7" fmla="*/ 476249 w 1196249"/>
                  <a:gd name="connsiteY7" fmla="*/ 2155464 h 2160000"/>
                  <a:gd name="connsiteX8" fmla="*/ 457200 w 1196249"/>
                  <a:gd name="connsiteY8" fmla="*/ 2160000 h 2160000"/>
                  <a:gd name="connsiteX9" fmla="*/ 0 w 1196249"/>
                  <a:gd name="connsiteY9" fmla="*/ 1080000 h 2160000"/>
                  <a:gd name="connsiteX10" fmla="*/ 457200 w 1196249"/>
                  <a:gd name="connsiteY10" fmla="*/ 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6249" h="2160000">
                    <a:moveTo>
                      <a:pt x="457200" y="0"/>
                    </a:moveTo>
                    <a:lnTo>
                      <a:pt x="476249" y="4536"/>
                    </a:lnTo>
                    <a:lnTo>
                      <a:pt x="476249" y="0"/>
                    </a:lnTo>
                    <a:lnTo>
                      <a:pt x="1196249" y="0"/>
                    </a:lnTo>
                    <a:cubicBezTo>
                      <a:pt x="943744" y="0"/>
                      <a:pt x="739049" y="483532"/>
                      <a:pt x="739049" y="1080000"/>
                    </a:cubicBezTo>
                    <a:cubicBezTo>
                      <a:pt x="739049" y="1676468"/>
                      <a:pt x="943744" y="2160000"/>
                      <a:pt x="1196249" y="2160000"/>
                    </a:cubicBezTo>
                    <a:lnTo>
                      <a:pt x="476249" y="2160000"/>
                    </a:lnTo>
                    <a:lnTo>
                      <a:pt x="476249" y="2155464"/>
                    </a:lnTo>
                    <a:lnTo>
                      <a:pt x="457200" y="2160000"/>
                    </a:lnTo>
                    <a:cubicBezTo>
                      <a:pt x="204695" y="2160000"/>
                      <a:pt x="0" y="1676468"/>
                      <a:pt x="0" y="1080000"/>
                    </a:cubicBezTo>
                    <a:cubicBezTo>
                      <a:pt x="0" y="483532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사각형: 둥근 위쪽 모서리 331">
                <a:extLst>
                  <a:ext uri="{FF2B5EF4-FFF2-40B4-BE49-F238E27FC236}">
                    <a16:creationId xmlns:a16="http://schemas.microsoft.com/office/drawing/2014/main" id="{4AB5E1E1-367A-4868-9679-9F5DB9A9D189}"/>
                  </a:ext>
                </a:extLst>
              </p:cNvPr>
              <p:cNvSpPr/>
              <p:nvPr/>
            </p:nvSpPr>
            <p:spPr>
              <a:xfrm rot="5400000">
                <a:off x="-1268008" y="-897038"/>
                <a:ext cx="9000000" cy="3600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사각형: 둥근 위쪽 모서리 332">
                <a:extLst>
                  <a:ext uri="{FF2B5EF4-FFF2-40B4-BE49-F238E27FC236}">
                    <a16:creationId xmlns:a16="http://schemas.microsoft.com/office/drawing/2014/main" id="{D4918086-2893-4419-B418-AE557D982D60}"/>
                  </a:ext>
                </a:extLst>
              </p:cNvPr>
              <p:cNvSpPr/>
              <p:nvPr/>
            </p:nvSpPr>
            <p:spPr>
              <a:xfrm rot="16200000">
                <a:off x="-3777145" y="-901415"/>
                <a:ext cx="9000000" cy="36875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8D4F49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평행 사변형 333">
                <a:extLst>
                  <a:ext uri="{FF2B5EF4-FFF2-40B4-BE49-F238E27FC236}">
                    <a16:creationId xmlns:a16="http://schemas.microsoft.com/office/drawing/2014/main" id="{7A8B4D6F-4050-4291-BD82-97D2361D88E5}"/>
                  </a:ext>
                </a:extLst>
              </p:cNvPr>
              <p:cNvSpPr/>
              <p:nvPr/>
            </p:nvSpPr>
            <p:spPr>
              <a:xfrm rot="5400000">
                <a:off x="-792147" y="-1012899"/>
                <a:ext cx="12452510" cy="4044232"/>
              </a:xfrm>
              <a:prstGeom prst="parallelogram">
                <a:avLst>
                  <a:gd name="adj" fmla="val 85003"/>
                </a:avLst>
              </a:prstGeom>
              <a:solidFill>
                <a:srgbClr val="A55C55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평행 사변형 339">
                <a:extLst>
                  <a:ext uri="{FF2B5EF4-FFF2-40B4-BE49-F238E27FC236}">
                    <a16:creationId xmlns:a16="http://schemas.microsoft.com/office/drawing/2014/main" id="{C4170EDD-E2EC-4743-9719-5C2466523EA1}"/>
                  </a:ext>
                </a:extLst>
              </p:cNvPr>
              <p:cNvSpPr/>
              <p:nvPr/>
            </p:nvSpPr>
            <p:spPr>
              <a:xfrm flipH="1">
                <a:off x="3065327" y="3773293"/>
                <a:ext cx="4389191" cy="3452509"/>
              </a:xfrm>
              <a:prstGeom prst="parallelogram">
                <a:avLst>
                  <a:gd name="adj" fmla="val 11757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평행 사변형 340">
                <a:extLst>
                  <a:ext uri="{FF2B5EF4-FFF2-40B4-BE49-F238E27FC236}">
                    <a16:creationId xmlns:a16="http://schemas.microsoft.com/office/drawing/2014/main" id="{F2F127D6-083D-4118-9FE3-16A3EBA44752}"/>
                  </a:ext>
                </a:extLst>
              </p:cNvPr>
              <p:cNvSpPr/>
              <p:nvPr/>
            </p:nvSpPr>
            <p:spPr>
              <a:xfrm flipH="1">
                <a:off x="533399" y="3782961"/>
                <a:ext cx="4317477" cy="3423384"/>
              </a:xfrm>
              <a:prstGeom prst="parallelogram">
                <a:avLst>
                  <a:gd name="adj" fmla="val 115165"/>
                </a:avLst>
              </a:prstGeom>
              <a:solidFill>
                <a:srgbClr val="603632"/>
              </a:solidFill>
              <a:ln w="1047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4751870F-6825-412D-9BDC-1D7E5B40BE42}"/>
                </a:ext>
              </a:extLst>
            </p:cNvPr>
            <p:cNvSpPr/>
            <p:nvPr/>
          </p:nvSpPr>
          <p:spPr>
            <a:xfrm>
              <a:off x="140071" y="842819"/>
              <a:ext cx="19991031" cy="5822930"/>
            </a:xfrm>
            <a:prstGeom prst="ellipse">
              <a:avLst/>
            </a:prstGeom>
            <a:solidFill>
              <a:srgbClr val="93B8C2"/>
            </a:solidFill>
            <a:ln w="203200">
              <a:solidFill>
                <a:srgbClr val="2364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C77DFF9C-8B0F-45CA-9E66-ED4650B5C32D}"/>
                </a:ext>
              </a:extLst>
            </p:cNvPr>
            <p:cNvSpPr/>
            <p:nvPr/>
          </p:nvSpPr>
          <p:spPr>
            <a:xfrm>
              <a:off x="4001744" y="1712153"/>
              <a:ext cx="12214076" cy="3611551"/>
            </a:xfrm>
            <a:prstGeom prst="ellipse">
              <a:avLst/>
            </a:prstGeom>
            <a:solidFill>
              <a:srgbClr val="DCEFF5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444F0DF2-9FA2-4F0C-B34D-0102D9E2CDB3}"/>
                </a:ext>
              </a:extLst>
            </p:cNvPr>
            <p:cNvGrpSpPr/>
            <p:nvPr/>
          </p:nvGrpSpPr>
          <p:grpSpPr>
            <a:xfrm>
              <a:off x="1082506" y="-2745813"/>
              <a:ext cx="18565765" cy="8172872"/>
              <a:chOff x="554183" y="2758698"/>
              <a:chExt cx="9752190" cy="4293031"/>
            </a:xfrm>
          </p:grpSpPr>
          <p:sp>
            <p:nvSpPr>
              <p:cNvPr id="251" name="타원 250">
                <a:extLst>
                  <a:ext uri="{FF2B5EF4-FFF2-40B4-BE49-F238E27FC236}">
                    <a16:creationId xmlns:a16="http://schemas.microsoft.com/office/drawing/2014/main" id="{E302F6A4-9C93-4DB2-92F4-2F2CBEF12453}"/>
                  </a:ext>
                </a:extLst>
              </p:cNvPr>
              <p:cNvSpPr/>
              <p:nvPr/>
            </p:nvSpPr>
            <p:spPr>
              <a:xfrm>
                <a:off x="554183" y="3341400"/>
                <a:ext cx="8783781" cy="3214255"/>
              </a:xfrm>
              <a:prstGeom prst="ellipse">
                <a:avLst/>
              </a:prstGeom>
              <a:solidFill>
                <a:srgbClr val="820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7A24D300-FCA9-4E11-B776-DF80EF3B3775}"/>
                  </a:ext>
                </a:extLst>
              </p:cNvPr>
              <p:cNvSpPr/>
              <p:nvPr/>
            </p:nvSpPr>
            <p:spPr>
              <a:xfrm>
                <a:off x="554183" y="4925291"/>
                <a:ext cx="8783781" cy="1630364"/>
              </a:xfrm>
              <a:custGeom>
                <a:avLst/>
                <a:gdLst>
                  <a:gd name="connsiteX0" fmla="*/ 3207 w 8783781"/>
                  <a:gd name="connsiteY0" fmla="*/ 0 h 1630364"/>
                  <a:gd name="connsiteX1" fmla="*/ 8780576 w 8783781"/>
                  <a:gd name="connsiteY1" fmla="*/ 0 h 1630364"/>
                  <a:gd name="connsiteX2" fmla="*/ 8783781 w 8783781"/>
                  <a:gd name="connsiteY2" fmla="*/ 23229 h 1630364"/>
                  <a:gd name="connsiteX3" fmla="*/ 8783781 w 8783781"/>
                  <a:gd name="connsiteY3" fmla="*/ 23245 h 1630364"/>
                  <a:gd name="connsiteX4" fmla="*/ 8761107 w 8783781"/>
                  <a:gd name="connsiteY4" fmla="*/ 187557 h 1630364"/>
                  <a:gd name="connsiteX5" fmla="*/ 4840937 w 8783781"/>
                  <a:gd name="connsiteY5" fmla="*/ 1622068 h 1630364"/>
                  <a:gd name="connsiteX6" fmla="*/ 4391946 w 8783781"/>
                  <a:gd name="connsiteY6" fmla="*/ 1630364 h 1630364"/>
                  <a:gd name="connsiteX7" fmla="*/ 4391837 w 8783781"/>
                  <a:gd name="connsiteY7" fmla="*/ 1630364 h 1630364"/>
                  <a:gd name="connsiteX8" fmla="*/ 3942846 w 8783781"/>
                  <a:gd name="connsiteY8" fmla="*/ 1622068 h 1630364"/>
                  <a:gd name="connsiteX9" fmla="*/ 0 w 8783781"/>
                  <a:gd name="connsiteY9" fmla="*/ 23237 h 163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83781" h="1630364">
                    <a:moveTo>
                      <a:pt x="3207" y="0"/>
                    </a:moveTo>
                    <a:lnTo>
                      <a:pt x="8780576" y="0"/>
                    </a:lnTo>
                    <a:lnTo>
                      <a:pt x="8783781" y="23229"/>
                    </a:lnTo>
                    <a:lnTo>
                      <a:pt x="8783781" y="23245"/>
                    </a:lnTo>
                    <a:lnTo>
                      <a:pt x="8761107" y="187557"/>
                    </a:lnTo>
                    <a:cubicBezTo>
                      <a:pt x="8551192" y="943933"/>
                      <a:pt x="6907932" y="1545253"/>
                      <a:pt x="4840937" y="1622068"/>
                    </a:cubicBezTo>
                    <a:lnTo>
                      <a:pt x="4391946" y="1630364"/>
                    </a:lnTo>
                    <a:lnTo>
                      <a:pt x="4391837" y="1630364"/>
                    </a:lnTo>
                    <a:lnTo>
                      <a:pt x="3942846" y="1622068"/>
                    </a:lnTo>
                    <a:cubicBezTo>
                      <a:pt x="1728209" y="1539767"/>
                      <a:pt x="0" y="855355"/>
                      <a:pt x="0" y="23237"/>
                    </a:cubicBez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18C8AA88-2158-46BD-BE37-0933584F7187}"/>
                  </a:ext>
                </a:extLst>
              </p:cNvPr>
              <p:cNvSpPr/>
              <p:nvPr/>
            </p:nvSpPr>
            <p:spPr>
              <a:xfrm>
                <a:off x="554183" y="3610265"/>
                <a:ext cx="2917712" cy="2668964"/>
              </a:xfrm>
              <a:custGeom>
                <a:avLst/>
                <a:gdLst>
                  <a:gd name="connsiteX0" fmla="*/ 1967572 w 2917712"/>
                  <a:gd name="connsiteY0" fmla="*/ 0 h 2668964"/>
                  <a:gd name="connsiteX1" fmla="*/ 2917712 w 2917712"/>
                  <a:gd name="connsiteY1" fmla="*/ 1308870 h 2668964"/>
                  <a:gd name="connsiteX2" fmla="*/ 1930386 w 2917712"/>
                  <a:gd name="connsiteY2" fmla="*/ 2668964 h 2668964"/>
                  <a:gd name="connsiteX3" fmla="*/ 1722076 w 2917712"/>
                  <a:gd name="connsiteY3" fmla="*/ 2615788 h 2668964"/>
                  <a:gd name="connsiteX4" fmla="*/ 0 w 2917712"/>
                  <a:gd name="connsiteY4" fmla="*/ 1339598 h 2668964"/>
                  <a:gd name="connsiteX5" fmla="*/ 1936343 w 2917712"/>
                  <a:gd name="connsiteY5" fmla="*/ 6943 h 266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17712" h="2668964">
                    <a:moveTo>
                      <a:pt x="1967572" y="0"/>
                    </a:moveTo>
                    <a:lnTo>
                      <a:pt x="2917712" y="1308870"/>
                    </a:lnTo>
                    <a:lnTo>
                      <a:pt x="1930386" y="2668964"/>
                    </a:lnTo>
                    <a:lnTo>
                      <a:pt x="1722076" y="2615788"/>
                    </a:lnTo>
                    <a:cubicBezTo>
                      <a:pt x="675082" y="2322048"/>
                      <a:pt x="0" y="1859672"/>
                      <a:pt x="0" y="1339598"/>
                    </a:cubicBezTo>
                    <a:cubicBezTo>
                      <a:pt x="0" y="784853"/>
                      <a:pt x="768093" y="295755"/>
                      <a:pt x="1936343" y="6943"/>
                    </a:cubicBez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46E2EC4F-6098-43AF-92D2-03CD2C34BC80}"/>
                  </a:ext>
                </a:extLst>
              </p:cNvPr>
              <p:cNvGrpSpPr/>
              <p:nvPr/>
            </p:nvGrpSpPr>
            <p:grpSpPr>
              <a:xfrm>
                <a:off x="1532351" y="4218709"/>
                <a:ext cx="1080000" cy="1080000"/>
                <a:chOff x="1532351" y="4218709"/>
                <a:chExt cx="1080000" cy="1080000"/>
              </a:xfrm>
            </p:grpSpPr>
            <p:sp>
              <p:nvSpPr>
                <p:cNvPr id="322" name="타원 321">
                  <a:extLst>
                    <a:ext uri="{FF2B5EF4-FFF2-40B4-BE49-F238E27FC236}">
                      <a16:creationId xmlns:a16="http://schemas.microsoft.com/office/drawing/2014/main" id="{466EB793-ACC9-446A-9E36-73AA93F71A43}"/>
                    </a:ext>
                  </a:extLst>
                </p:cNvPr>
                <p:cNvSpPr/>
                <p:nvPr/>
              </p:nvSpPr>
              <p:spPr>
                <a:xfrm>
                  <a:off x="1532351" y="4218709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타원 322">
                  <a:extLst>
                    <a:ext uri="{FF2B5EF4-FFF2-40B4-BE49-F238E27FC236}">
                      <a16:creationId xmlns:a16="http://schemas.microsoft.com/office/drawing/2014/main" id="{F85C0A78-7F5C-4431-908C-9590846575EF}"/>
                    </a:ext>
                  </a:extLst>
                </p:cNvPr>
                <p:cNvSpPr/>
                <p:nvPr/>
              </p:nvSpPr>
              <p:spPr>
                <a:xfrm>
                  <a:off x="1802351" y="4488709"/>
                  <a:ext cx="540000" cy="540000"/>
                </a:xfrm>
                <a:prstGeom prst="ellipse">
                  <a:avLst/>
                </a:prstGeom>
                <a:solidFill>
                  <a:srgbClr val="2E11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3F0E26C8-0536-44F1-9DB9-3134BE68B74B}"/>
                  </a:ext>
                </a:extLst>
              </p:cNvPr>
              <p:cNvSpPr/>
              <p:nvPr/>
            </p:nvSpPr>
            <p:spPr>
              <a:xfrm>
                <a:off x="3590519" y="3843628"/>
                <a:ext cx="1716388" cy="1749791"/>
              </a:xfrm>
              <a:custGeom>
                <a:avLst/>
                <a:gdLst>
                  <a:gd name="connsiteX0" fmla="*/ 0 w 1390650"/>
                  <a:gd name="connsiteY0" fmla="*/ 742950 h 1200150"/>
                  <a:gd name="connsiteX1" fmla="*/ 914400 w 1390650"/>
                  <a:gd name="connsiteY1" fmla="*/ 0 h 1200150"/>
                  <a:gd name="connsiteX2" fmla="*/ 1390650 w 1390650"/>
                  <a:gd name="connsiteY2" fmla="*/ 1162050 h 1200150"/>
                  <a:gd name="connsiteX3" fmla="*/ 304800 w 1390650"/>
                  <a:gd name="connsiteY3" fmla="*/ 1200150 h 1200150"/>
                  <a:gd name="connsiteX4" fmla="*/ 0 w 1390650"/>
                  <a:gd name="connsiteY4" fmla="*/ 74295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650" h="1200150">
                    <a:moveTo>
                      <a:pt x="0" y="742950"/>
                    </a:moveTo>
                    <a:lnTo>
                      <a:pt x="914400" y="0"/>
                    </a:lnTo>
                    <a:lnTo>
                      <a:pt x="1390650" y="1162050"/>
                    </a:lnTo>
                    <a:lnTo>
                      <a:pt x="304800" y="1200150"/>
                    </a:lnTo>
                    <a:lnTo>
                      <a:pt x="0" y="742950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052CCD50-943C-4A58-B99D-A32B40B8FA3C}"/>
                  </a:ext>
                </a:extLst>
              </p:cNvPr>
              <p:cNvSpPr/>
              <p:nvPr/>
            </p:nvSpPr>
            <p:spPr>
              <a:xfrm>
                <a:off x="3872104" y="4461348"/>
                <a:ext cx="971550" cy="514350"/>
              </a:xfrm>
              <a:custGeom>
                <a:avLst/>
                <a:gdLst>
                  <a:gd name="connsiteX0" fmla="*/ 0 w 971550"/>
                  <a:gd name="connsiteY0" fmla="*/ 514350 h 514350"/>
                  <a:gd name="connsiteX1" fmla="*/ 795337 w 971550"/>
                  <a:gd name="connsiteY1" fmla="*/ 0 h 514350"/>
                  <a:gd name="connsiteX2" fmla="*/ 971550 w 971550"/>
                  <a:gd name="connsiteY2" fmla="*/ 419100 h 514350"/>
                  <a:gd name="connsiteX3" fmla="*/ 0 w 971550"/>
                  <a:gd name="connsiteY3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50" h="514350">
                    <a:moveTo>
                      <a:pt x="0" y="514350"/>
                    </a:moveTo>
                    <a:lnTo>
                      <a:pt x="795337" y="0"/>
                    </a:lnTo>
                    <a:lnTo>
                      <a:pt x="971550" y="41910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98F5C47C-C0B6-49E7-906D-2BA22873379B}"/>
                  </a:ext>
                </a:extLst>
              </p:cNvPr>
              <p:cNvSpPr/>
              <p:nvPr/>
            </p:nvSpPr>
            <p:spPr>
              <a:xfrm>
                <a:off x="8617058" y="3502617"/>
                <a:ext cx="1689315" cy="2634712"/>
              </a:xfrm>
              <a:custGeom>
                <a:avLst/>
                <a:gdLst>
                  <a:gd name="connsiteX0" fmla="*/ 294467 w 1689315"/>
                  <a:gd name="connsiteY0" fmla="*/ 712922 h 2634712"/>
                  <a:gd name="connsiteX1" fmla="*/ 1689315 w 1689315"/>
                  <a:gd name="connsiteY1" fmla="*/ 0 h 2634712"/>
                  <a:gd name="connsiteX2" fmla="*/ 1472339 w 1689315"/>
                  <a:gd name="connsiteY2" fmla="*/ 2634712 h 2634712"/>
                  <a:gd name="connsiteX3" fmla="*/ 309966 w 1689315"/>
                  <a:gd name="connsiteY3" fmla="*/ 2123268 h 2634712"/>
                  <a:gd name="connsiteX4" fmla="*/ 0 w 1689315"/>
                  <a:gd name="connsiteY4" fmla="*/ 1394847 h 2634712"/>
                  <a:gd name="connsiteX5" fmla="*/ 232474 w 1689315"/>
                  <a:gd name="connsiteY5" fmla="*/ 743919 h 2634712"/>
                  <a:gd name="connsiteX6" fmla="*/ 294467 w 1689315"/>
                  <a:gd name="connsiteY6" fmla="*/ 712922 h 263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9315" h="2634712">
                    <a:moveTo>
                      <a:pt x="294467" y="712922"/>
                    </a:moveTo>
                    <a:lnTo>
                      <a:pt x="1689315" y="0"/>
                    </a:lnTo>
                    <a:lnTo>
                      <a:pt x="1472339" y="2634712"/>
                    </a:lnTo>
                    <a:lnTo>
                      <a:pt x="309966" y="2123268"/>
                    </a:lnTo>
                    <a:lnTo>
                      <a:pt x="0" y="1394847"/>
                    </a:lnTo>
                    <a:lnTo>
                      <a:pt x="232474" y="743919"/>
                    </a:lnTo>
                    <a:lnTo>
                      <a:pt x="294467" y="712922"/>
                    </a:lnTo>
                    <a:close/>
                  </a:path>
                </a:pathLst>
              </a:custGeom>
              <a:solidFill>
                <a:srgbClr val="F043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48709796-9F40-457A-9D9E-D6F52F86BD83}"/>
                  </a:ext>
                </a:extLst>
              </p:cNvPr>
              <p:cNvSpPr/>
              <p:nvPr/>
            </p:nvSpPr>
            <p:spPr>
              <a:xfrm>
                <a:off x="8896027" y="4076054"/>
                <a:ext cx="1084881" cy="743919"/>
              </a:xfrm>
              <a:custGeom>
                <a:avLst/>
                <a:gdLst>
                  <a:gd name="connsiteX0" fmla="*/ 0 w 1084881"/>
                  <a:gd name="connsiteY0" fmla="*/ 743919 h 743919"/>
                  <a:gd name="connsiteX1" fmla="*/ 1084881 w 1084881"/>
                  <a:gd name="connsiteY1" fmla="*/ 0 h 743919"/>
                  <a:gd name="connsiteX2" fmla="*/ 960895 w 1084881"/>
                  <a:gd name="connsiteY2" fmla="*/ 449451 h 743919"/>
                  <a:gd name="connsiteX3" fmla="*/ 0 w 1084881"/>
                  <a:gd name="connsiteY3" fmla="*/ 743919 h 74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4881" h="743919">
                    <a:moveTo>
                      <a:pt x="0" y="743919"/>
                    </a:moveTo>
                    <a:lnTo>
                      <a:pt x="1084881" y="0"/>
                    </a:lnTo>
                    <a:lnTo>
                      <a:pt x="960895" y="449451"/>
                    </a:lnTo>
                    <a:lnTo>
                      <a:pt x="0" y="743919"/>
                    </a:lnTo>
                    <a:close/>
                  </a:path>
                </a:pathLst>
              </a:custGeom>
              <a:solidFill>
                <a:srgbClr val="C928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94447D57-0DDF-4BD0-AC59-8CF081744299}"/>
                  </a:ext>
                </a:extLst>
              </p:cNvPr>
              <p:cNvSpPr/>
              <p:nvPr/>
            </p:nvSpPr>
            <p:spPr>
              <a:xfrm>
                <a:off x="4726983" y="2758698"/>
                <a:ext cx="3301139" cy="914400"/>
              </a:xfrm>
              <a:custGeom>
                <a:avLst/>
                <a:gdLst>
                  <a:gd name="connsiteX0" fmla="*/ 0 w 3301139"/>
                  <a:gd name="connsiteY0" fmla="*/ 588936 h 914400"/>
                  <a:gd name="connsiteX1" fmla="*/ 1782305 w 3301139"/>
                  <a:gd name="connsiteY1" fmla="*/ 0 h 914400"/>
                  <a:gd name="connsiteX2" fmla="*/ 3301139 w 3301139"/>
                  <a:gd name="connsiteY2" fmla="*/ 418455 h 914400"/>
                  <a:gd name="connsiteX3" fmla="*/ 2681207 w 3301139"/>
                  <a:gd name="connsiteY3" fmla="*/ 836909 h 914400"/>
                  <a:gd name="connsiteX4" fmla="*/ 480448 w 3301139"/>
                  <a:gd name="connsiteY4" fmla="*/ 914400 h 914400"/>
                  <a:gd name="connsiteX5" fmla="*/ 30997 w 3301139"/>
                  <a:gd name="connsiteY5" fmla="*/ 635431 h 914400"/>
                  <a:gd name="connsiteX6" fmla="*/ 0 w 3301139"/>
                  <a:gd name="connsiteY6" fmla="*/ 588936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1139" h="914400">
                    <a:moveTo>
                      <a:pt x="0" y="588936"/>
                    </a:moveTo>
                    <a:lnTo>
                      <a:pt x="1782305" y="0"/>
                    </a:lnTo>
                    <a:lnTo>
                      <a:pt x="3301139" y="418455"/>
                    </a:lnTo>
                    <a:lnTo>
                      <a:pt x="2681207" y="836909"/>
                    </a:lnTo>
                    <a:lnTo>
                      <a:pt x="480448" y="914400"/>
                    </a:lnTo>
                    <a:lnTo>
                      <a:pt x="30997" y="635431"/>
                    </a:lnTo>
                    <a:lnTo>
                      <a:pt x="0" y="588936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20FAD680-F1BD-426E-ADE4-DB110C9A319C}"/>
                  </a:ext>
                </a:extLst>
              </p:cNvPr>
              <p:cNvSpPr/>
              <p:nvPr/>
            </p:nvSpPr>
            <p:spPr>
              <a:xfrm>
                <a:off x="3983064" y="5982346"/>
                <a:ext cx="3487119" cy="1069383"/>
              </a:xfrm>
              <a:custGeom>
                <a:avLst/>
                <a:gdLst>
                  <a:gd name="connsiteX0" fmla="*/ 0 w 3487119"/>
                  <a:gd name="connsiteY0" fmla="*/ 542441 h 1069383"/>
                  <a:gd name="connsiteX1" fmla="*/ 3487119 w 3487119"/>
                  <a:gd name="connsiteY1" fmla="*/ 1069383 h 1069383"/>
                  <a:gd name="connsiteX2" fmla="*/ 2929180 w 3487119"/>
                  <a:gd name="connsiteY2" fmla="*/ 92990 h 1069383"/>
                  <a:gd name="connsiteX3" fmla="*/ 1782305 w 3487119"/>
                  <a:gd name="connsiteY3" fmla="*/ 0 h 1069383"/>
                  <a:gd name="connsiteX4" fmla="*/ 0 w 3487119"/>
                  <a:gd name="connsiteY4" fmla="*/ 542441 h 106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7119" h="1069383">
                    <a:moveTo>
                      <a:pt x="0" y="542441"/>
                    </a:moveTo>
                    <a:lnTo>
                      <a:pt x="3487119" y="1069383"/>
                    </a:lnTo>
                    <a:lnTo>
                      <a:pt x="2929180" y="92990"/>
                    </a:lnTo>
                    <a:lnTo>
                      <a:pt x="1782305" y="0"/>
                    </a:lnTo>
                    <a:lnTo>
                      <a:pt x="0" y="542441"/>
                    </a:lnTo>
                    <a:close/>
                  </a:path>
                </a:pathLst>
              </a:custGeom>
              <a:solidFill>
                <a:srgbClr val="5400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255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17C4DF-0C13-4CAC-B880-EC464CD3906B}"/>
              </a:ext>
            </a:extLst>
          </p:cNvPr>
          <p:cNvSpPr/>
          <p:nvPr/>
        </p:nvSpPr>
        <p:spPr>
          <a:xfrm>
            <a:off x="0" y="-83747"/>
            <a:ext cx="16256000" cy="9227748"/>
          </a:xfrm>
          <a:prstGeom prst="rect">
            <a:avLst/>
          </a:prstGeom>
          <a:solidFill>
            <a:srgbClr val="7D7D95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75AC7E-6737-46BC-B808-26D7FE18DBF0}"/>
              </a:ext>
            </a:extLst>
          </p:cNvPr>
          <p:cNvGrpSpPr/>
          <p:nvPr/>
        </p:nvGrpSpPr>
        <p:grpSpPr>
          <a:xfrm>
            <a:off x="-17001067" y="-243761"/>
            <a:ext cx="8128000" cy="9144000"/>
            <a:chOff x="0" y="0"/>
            <a:chExt cx="6096000" cy="6858000"/>
          </a:xfrm>
        </p:grpSpPr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305DDDC-1C5D-4C2A-A4FC-1D35BBCD5535}"/>
                </a:ext>
              </a:extLst>
            </p:cNvPr>
            <p:cNvSpPr/>
            <p:nvPr/>
          </p:nvSpPr>
          <p:spPr>
            <a:xfrm flipV="1">
              <a:off x="0" y="0"/>
              <a:ext cx="6096000" cy="6858000"/>
            </a:xfrm>
            <a:prstGeom prst="rtTriangle">
              <a:avLst/>
            </a:prstGeom>
            <a:solidFill>
              <a:srgbClr val="F0D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206B1-33AB-4E7F-92E4-14EFFE693879}"/>
                </a:ext>
              </a:extLst>
            </p:cNvPr>
            <p:cNvSpPr txBox="1"/>
            <p:nvPr/>
          </p:nvSpPr>
          <p:spPr>
            <a:xfrm>
              <a:off x="0" y="0"/>
              <a:ext cx="5754414" cy="265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latin typeface="Norwester" panose="00000506000000000000" pitchFamily="50" charset="0"/>
                </a:rPr>
                <a:t>Developer</a:t>
              </a:r>
            </a:p>
            <a:p>
              <a:r>
                <a:rPr lang="ko-KR" altLang="en-US" sz="128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서재원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0568F3-DCAD-477E-B822-5DE871A1E418}"/>
              </a:ext>
            </a:extLst>
          </p:cNvPr>
          <p:cNvSpPr/>
          <p:nvPr/>
        </p:nvSpPr>
        <p:spPr>
          <a:xfrm>
            <a:off x="0" y="-83749"/>
            <a:ext cx="16256000" cy="9227748"/>
          </a:xfrm>
          <a:prstGeom prst="rect">
            <a:avLst/>
          </a:prstGeom>
          <a:solidFill>
            <a:srgbClr val="E08991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55586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E0F36F-3B7F-4A2E-B972-FA0F3E73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9"/>
          <a:stretch/>
        </p:blipFill>
        <p:spPr>
          <a:xfrm>
            <a:off x="-152399" y="0"/>
            <a:ext cx="13237028" cy="914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FA72D4-39BD-45DE-A9DE-2995B1359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85"/>
          <a:stretch/>
        </p:blipFill>
        <p:spPr>
          <a:xfrm>
            <a:off x="4898573" y="0"/>
            <a:ext cx="11509828" cy="9144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33559-E4F8-46B8-AAAB-1AF5A472E4F8}"/>
              </a:ext>
            </a:extLst>
          </p:cNvPr>
          <p:cNvSpPr/>
          <p:nvPr/>
        </p:nvSpPr>
        <p:spPr>
          <a:xfrm>
            <a:off x="-152400" y="0"/>
            <a:ext cx="16560800" cy="9144000"/>
          </a:xfrm>
          <a:prstGeom prst="rect">
            <a:avLst/>
          </a:prstGeom>
          <a:blipFill dpi="0" rotWithShape="1">
            <a:blip r:embed="rId3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BE8928-89EB-4F23-BD51-9CF6EBBAAE12}"/>
              </a:ext>
            </a:extLst>
          </p:cNvPr>
          <p:cNvSpPr/>
          <p:nvPr/>
        </p:nvSpPr>
        <p:spPr>
          <a:xfrm>
            <a:off x="-3004457" y="-653143"/>
            <a:ext cx="9644743" cy="6248400"/>
          </a:xfrm>
          <a:prstGeom prst="roundRect">
            <a:avLst/>
          </a:prstGeom>
          <a:blipFill>
            <a:blip r:embed="rId5">
              <a:alphaModFix amt="68000"/>
            </a:blip>
            <a:stretch>
              <a:fillRect/>
            </a:stretch>
          </a:blipFill>
          <a:ln>
            <a:noFill/>
          </a:ln>
          <a:effectLst>
            <a:softEdge rad="558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DE57EE-F6B9-424C-83A8-4FBC04A8FD1F}"/>
              </a:ext>
            </a:extLst>
          </p:cNvPr>
          <p:cNvSpPr/>
          <p:nvPr/>
        </p:nvSpPr>
        <p:spPr>
          <a:xfrm>
            <a:off x="-5696857" y="769257"/>
            <a:ext cx="9644743" cy="6248400"/>
          </a:xfrm>
          <a:prstGeom prst="roundRect">
            <a:avLst/>
          </a:prstGeom>
          <a:blipFill>
            <a:blip r:embed="rId5">
              <a:alphaModFix amt="68000"/>
            </a:blip>
            <a:stretch>
              <a:fillRect/>
            </a:stretch>
          </a:blipFill>
          <a:ln>
            <a:noFill/>
          </a:ln>
          <a:effectLst>
            <a:softEdge rad="558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7CDBB0-C7F9-4F82-8F31-6A6CCE37FC66}"/>
              </a:ext>
            </a:extLst>
          </p:cNvPr>
          <p:cNvSpPr/>
          <p:nvPr/>
        </p:nvSpPr>
        <p:spPr>
          <a:xfrm>
            <a:off x="5351420" y="-301171"/>
            <a:ext cx="7733209" cy="5544457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1B3324-10DA-4C58-8D3B-3080D2C5AA06}"/>
              </a:ext>
            </a:extLst>
          </p:cNvPr>
          <p:cNvSpPr/>
          <p:nvPr/>
        </p:nvSpPr>
        <p:spPr>
          <a:xfrm>
            <a:off x="11939455" y="-350157"/>
            <a:ext cx="5419632" cy="5544457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CB51F2-8EC6-4E39-AF1E-BC0FD06D67EC}"/>
              </a:ext>
            </a:extLst>
          </p:cNvPr>
          <p:cNvSpPr/>
          <p:nvPr/>
        </p:nvSpPr>
        <p:spPr>
          <a:xfrm>
            <a:off x="2641603" y="1121229"/>
            <a:ext cx="5419632" cy="5544457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9A4D82-E75B-45E5-8355-6CDB18F4103E}"/>
              </a:ext>
            </a:extLst>
          </p:cNvPr>
          <p:cNvSpPr/>
          <p:nvPr/>
        </p:nvSpPr>
        <p:spPr>
          <a:xfrm rot="10800000">
            <a:off x="6640284" y="1172027"/>
            <a:ext cx="10322563" cy="6146800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9A7748-731D-4EB7-B1C3-9F91B5092F70}"/>
              </a:ext>
            </a:extLst>
          </p:cNvPr>
          <p:cNvSpPr/>
          <p:nvPr/>
        </p:nvSpPr>
        <p:spPr>
          <a:xfrm rot="10800000">
            <a:off x="-3338280" y="-3935185"/>
            <a:ext cx="21931080" cy="6146800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B6C8E0-0381-488B-8ADA-B3774615EC4D}"/>
              </a:ext>
            </a:extLst>
          </p:cNvPr>
          <p:cNvSpPr/>
          <p:nvPr/>
        </p:nvSpPr>
        <p:spPr>
          <a:xfrm>
            <a:off x="-3338280" y="-3726545"/>
            <a:ext cx="21931080" cy="6146800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8978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99AA5-440F-4B29-92B8-D8E334C9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87BA0-908B-45A9-80E3-1D4F0E3AA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158C9-1C4A-45ED-AD8F-55DF942CF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r="1390"/>
          <a:stretch/>
        </p:blipFill>
        <p:spPr>
          <a:xfrm>
            <a:off x="-11143881" y="-1145304"/>
            <a:ext cx="27399881" cy="156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0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그림 353">
            <a:extLst>
              <a:ext uri="{FF2B5EF4-FFF2-40B4-BE49-F238E27FC236}">
                <a16:creationId xmlns:a16="http://schemas.microsoft.com/office/drawing/2014/main" id="{FB31A78A-60EF-4E01-90F2-E6E740ED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971" y="-3597193"/>
            <a:ext cx="3067050" cy="103822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1AD897F-57C2-42D5-B5CC-A0D0CED9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123" y="-5861443"/>
            <a:ext cx="11974424" cy="434118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452323F-0C4C-40A5-819E-43045DDF5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069" y="-3222756"/>
            <a:ext cx="3133725" cy="1143000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4CA48A5D-68DA-472C-A9DB-C9CAA42F5084}"/>
              </a:ext>
            </a:extLst>
          </p:cNvPr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0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EBFB90-923F-45AB-A138-723F5A8A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88"/>
          <a:stretch/>
        </p:blipFill>
        <p:spPr>
          <a:xfrm>
            <a:off x="-114300" y="0"/>
            <a:ext cx="16689417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0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1A23B305-2803-408B-9A4C-EA08823A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95854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7B052A3-3AF5-4908-AF7F-AB7517F3DADE}"/>
              </a:ext>
            </a:extLst>
          </p:cNvPr>
          <p:cNvSpPr/>
          <p:nvPr/>
        </p:nvSpPr>
        <p:spPr>
          <a:xfrm>
            <a:off x="0" y="-1666"/>
            <a:ext cx="16256000" cy="9245056"/>
          </a:xfrm>
          <a:prstGeom prst="rect">
            <a:avLst/>
          </a:prstGeom>
          <a:blipFill dpi="0" rotWithShape="1">
            <a:blip r:embed="rId4">
              <a:alphaModFix amt="2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022BD0-3DFB-4A65-8270-C36D296027C2}"/>
              </a:ext>
            </a:extLst>
          </p:cNvPr>
          <p:cNvGrpSpPr/>
          <p:nvPr/>
        </p:nvGrpSpPr>
        <p:grpSpPr>
          <a:xfrm>
            <a:off x="17696252" y="-1850057"/>
            <a:ext cx="5433161" cy="5405520"/>
            <a:chOff x="676613" y="1040627"/>
            <a:chExt cx="5433161" cy="540552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F75BA7E-A4A6-47D9-9D9A-DBF07142F959}"/>
                </a:ext>
              </a:extLst>
            </p:cNvPr>
            <p:cNvSpPr/>
            <p:nvPr/>
          </p:nvSpPr>
          <p:spPr>
            <a:xfrm>
              <a:off x="676613" y="1046147"/>
              <a:ext cx="5400000" cy="5400000"/>
            </a:xfrm>
            <a:prstGeom prst="rect">
              <a:avLst/>
            </a:prstGeom>
            <a:gradFill>
              <a:gsLst>
                <a:gs pos="0">
                  <a:srgbClr val="616389"/>
                </a:gs>
                <a:gs pos="45000">
                  <a:srgbClr val="DA727E"/>
                </a:gs>
                <a:gs pos="100000">
                  <a:srgbClr val="FFBC6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DE62FE-9185-4B1E-B217-91363DFF5943}"/>
                </a:ext>
              </a:extLst>
            </p:cNvPr>
            <p:cNvGrpSpPr/>
            <p:nvPr/>
          </p:nvGrpSpPr>
          <p:grpSpPr>
            <a:xfrm>
              <a:off x="709775" y="1040627"/>
              <a:ext cx="5399999" cy="5400000"/>
              <a:chOff x="1825484" y="1297858"/>
              <a:chExt cx="5400000" cy="5400000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33076B90-5E94-4D9C-8FD1-1FA043207083}"/>
                  </a:ext>
                </a:extLst>
              </p:cNvPr>
              <p:cNvSpPr/>
              <p:nvPr/>
            </p:nvSpPr>
            <p:spPr>
              <a:xfrm>
                <a:off x="1825484" y="1297858"/>
                <a:ext cx="5400000" cy="5400000"/>
              </a:xfrm>
              <a:custGeom>
                <a:avLst/>
                <a:gdLst>
                  <a:gd name="connsiteX0" fmla="*/ 4984955 w 9745700"/>
                  <a:gd name="connsiteY0" fmla="*/ 0 h 9851392"/>
                  <a:gd name="connsiteX1" fmla="*/ 9523296 w 9745700"/>
                  <a:gd name="connsiteY1" fmla="*/ 2886049 h 9851392"/>
                  <a:gd name="connsiteX2" fmla="*/ 9585418 w 9745700"/>
                  <a:gd name="connsiteY2" fmla="*/ 3035716 h 9851392"/>
                  <a:gd name="connsiteX3" fmla="*/ 9600234 w 9745700"/>
                  <a:gd name="connsiteY3" fmla="*/ 3054047 h 9851392"/>
                  <a:gd name="connsiteX4" fmla="*/ 9702408 w 9745700"/>
                  <a:gd name="connsiteY4" fmla="*/ 3301909 h 9851392"/>
                  <a:gd name="connsiteX5" fmla="*/ 9707068 w 9745700"/>
                  <a:gd name="connsiteY5" fmla="*/ 3349103 h 9851392"/>
                  <a:gd name="connsiteX6" fmla="*/ 9745700 w 9745700"/>
                  <a:gd name="connsiteY6" fmla="*/ 3461959 h 9851392"/>
                  <a:gd name="connsiteX7" fmla="*/ 9715156 w 9745700"/>
                  <a:gd name="connsiteY7" fmla="*/ 3452216 h 9851392"/>
                  <a:gd name="connsiteX8" fmla="*/ 9702408 w 9745700"/>
                  <a:gd name="connsiteY8" fmla="*/ 3581306 h 9851392"/>
                  <a:gd name="connsiteX9" fmla="*/ 9037164 w 9745700"/>
                  <a:gd name="connsiteY9" fmla="*/ 4134781 h 9851392"/>
                  <a:gd name="connsiteX10" fmla="*/ 8657510 w 9745700"/>
                  <a:gd name="connsiteY10" fmla="*/ 4016398 h 9851392"/>
                  <a:gd name="connsiteX11" fmla="*/ 8616540 w 9745700"/>
                  <a:gd name="connsiteY11" fmla="*/ 3981891 h 9851392"/>
                  <a:gd name="connsiteX12" fmla="*/ 8540276 w 9745700"/>
                  <a:gd name="connsiteY12" fmla="*/ 4023665 h 9851392"/>
                  <a:gd name="connsiteX13" fmla="*/ 8312732 w 9745700"/>
                  <a:gd name="connsiteY13" fmla="*/ 4070025 h 9851392"/>
                  <a:gd name="connsiteX14" fmla="*/ 7728156 w 9745700"/>
                  <a:gd name="connsiteY14" fmla="*/ 3480089 h 9851392"/>
                  <a:gd name="connsiteX15" fmla="*/ 7740032 w 9745700"/>
                  <a:gd name="connsiteY15" fmla="*/ 3361196 h 9851392"/>
                  <a:gd name="connsiteX16" fmla="*/ 7765350 w 9745700"/>
                  <a:gd name="connsiteY16" fmla="*/ 3278889 h 9851392"/>
                  <a:gd name="connsiteX17" fmla="*/ 7611502 w 9745700"/>
                  <a:gd name="connsiteY17" fmla="*/ 3296844 h 9851392"/>
                  <a:gd name="connsiteX18" fmla="*/ 5712053 w 9745700"/>
                  <a:gd name="connsiteY18" fmla="*/ 4061511 h 9851392"/>
                  <a:gd name="connsiteX19" fmla="*/ 5563992 w 9745700"/>
                  <a:gd name="connsiteY19" fmla="*/ 4171204 h 9851392"/>
                  <a:gd name="connsiteX20" fmla="*/ 5385257 w 9745700"/>
                  <a:gd name="connsiteY20" fmla="*/ 4144326 h 9851392"/>
                  <a:gd name="connsiteX21" fmla="*/ 5088193 w 9745700"/>
                  <a:gd name="connsiteY21" fmla="*/ 4129546 h 9851392"/>
                  <a:gd name="connsiteX22" fmla="*/ 2182761 w 9745700"/>
                  <a:gd name="connsiteY22" fmla="*/ 6992319 h 9851392"/>
                  <a:gd name="connsiteX23" fmla="*/ 4654746 w 9745700"/>
                  <a:gd name="connsiteY23" fmla="*/ 9823451 h 9851392"/>
                  <a:gd name="connsiteX24" fmla="*/ 4828340 w 9745700"/>
                  <a:gd name="connsiteY24" fmla="*/ 9840518 h 9851392"/>
                  <a:gd name="connsiteX25" fmla="*/ 4836964 w 9745700"/>
                  <a:gd name="connsiteY25" fmla="*/ 9851392 h 9851392"/>
                  <a:gd name="connsiteX26" fmla="*/ 4728430 w 9745700"/>
                  <a:gd name="connsiteY26" fmla="*/ 9848679 h 9851392"/>
                  <a:gd name="connsiteX27" fmla="*/ 0 w 9745700"/>
                  <a:gd name="connsiteY27" fmla="*/ 4927545 h 9851392"/>
                  <a:gd name="connsiteX28" fmla="*/ 4984955 w 9745700"/>
                  <a:gd name="connsiteY28" fmla="*/ 0 h 985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45700" h="9851392">
                    <a:moveTo>
                      <a:pt x="4984955" y="0"/>
                    </a:moveTo>
                    <a:cubicBezTo>
                      <a:pt x="7001396" y="0"/>
                      <a:pt x="8738204" y="1183464"/>
                      <a:pt x="9523296" y="2886049"/>
                    </a:cubicBezTo>
                    <a:lnTo>
                      <a:pt x="9585418" y="3035716"/>
                    </a:lnTo>
                    <a:lnTo>
                      <a:pt x="9600234" y="3054047"/>
                    </a:lnTo>
                    <a:cubicBezTo>
                      <a:pt x="9649046" y="3127801"/>
                      <a:pt x="9684318" y="3211661"/>
                      <a:pt x="9702408" y="3301909"/>
                    </a:cubicBezTo>
                    <a:lnTo>
                      <a:pt x="9707068" y="3349103"/>
                    </a:lnTo>
                    <a:lnTo>
                      <a:pt x="9745700" y="3461959"/>
                    </a:lnTo>
                    <a:lnTo>
                      <a:pt x="9715156" y="3452216"/>
                    </a:lnTo>
                    <a:lnTo>
                      <a:pt x="9702408" y="3581306"/>
                    </a:lnTo>
                    <a:cubicBezTo>
                      <a:pt x="9639090" y="3897173"/>
                      <a:pt x="9365310" y="4134781"/>
                      <a:pt x="9037164" y="4134781"/>
                    </a:cubicBezTo>
                    <a:cubicBezTo>
                      <a:pt x="8896532" y="4134781"/>
                      <a:pt x="8765884" y="4091139"/>
                      <a:pt x="8657510" y="4016398"/>
                    </a:cubicBezTo>
                    <a:lnTo>
                      <a:pt x="8616540" y="3981891"/>
                    </a:lnTo>
                    <a:lnTo>
                      <a:pt x="8540276" y="4023665"/>
                    </a:lnTo>
                    <a:cubicBezTo>
                      <a:pt x="8470338" y="4053518"/>
                      <a:pt x="8393444" y="4070025"/>
                      <a:pt x="8312732" y="4070025"/>
                    </a:cubicBezTo>
                    <a:cubicBezTo>
                      <a:pt x="7989880" y="4070025"/>
                      <a:pt x="7728156" y="3805902"/>
                      <a:pt x="7728156" y="3480089"/>
                    </a:cubicBezTo>
                    <a:cubicBezTo>
                      <a:pt x="7728156" y="3439363"/>
                      <a:pt x="7732246" y="3399600"/>
                      <a:pt x="7740032" y="3361196"/>
                    </a:cubicBezTo>
                    <a:lnTo>
                      <a:pt x="7765350" y="3278889"/>
                    </a:lnTo>
                    <a:lnTo>
                      <a:pt x="7611502" y="3296844"/>
                    </a:lnTo>
                    <a:cubicBezTo>
                      <a:pt x="6907486" y="3406817"/>
                      <a:pt x="6260165" y="3675066"/>
                      <a:pt x="5712053" y="4061511"/>
                    </a:cubicBezTo>
                    <a:lnTo>
                      <a:pt x="5563992" y="4171204"/>
                    </a:lnTo>
                    <a:lnTo>
                      <a:pt x="5385257" y="4144326"/>
                    </a:lnTo>
                    <a:cubicBezTo>
                      <a:pt x="5287585" y="4134553"/>
                      <a:pt x="5188482" y="4129546"/>
                      <a:pt x="5088193" y="4129546"/>
                    </a:cubicBezTo>
                    <a:cubicBezTo>
                      <a:pt x="3483567" y="4129546"/>
                      <a:pt x="2182761" y="5411253"/>
                      <a:pt x="2182761" y="6992319"/>
                    </a:cubicBezTo>
                    <a:cubicBezTo>
                      <a:pt x="2182761" y="8428248"/>
                      <a:pt x="3255709" y="9617256"/>
                      <a:pt x="4654746" y="9823451"/>
                    </a:cubicBezTo>
                    <a:lnTo>
                      <a:pt x="4828340" y="9840518"/>
                    </a:lnTo>
                    <a:lnTo>
                      <a:pt x="4836964" y="9851392"/>
                    </a:lnTo>
                    <a:lnTo>
                      <a:pt x="4728430" y="9848679"/>
                    </a:lnTo>
                    <a:cubicBezTo>
                      <a:pt x="2094530" y="9716704"/>
                      <a:pt x="0" y="7563910"/>
                      <a:pt x="0" y="4927545"/>
                    </a:cubicBezTo>
                    <a:cubicBezTo>
                      <a:pt x="0" y="2206136"/>
                      <a:pt x="2231840" y="0"/>
                      <a:pt x="4984955" y="0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37B4AE"/>
                  </a:gs>
                  <a:gs pos="100000">
                    <a:srgbClr val="19949B"/>
                  </a:gs>
                  <a:gs pos="0">
                    <a:srgbClr val="2078A0"/>
                  </a:gs>
                </a:gsLst>
                <a:lin ang="9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2FF4115C-8BC2-43A5-8157-EF5E382D1ADF}"/>
                  </a:ext>
                </a:extLst>
              </p:cNvPr>
              <p:cNvSpPr/>
              <p:nvPr/>
            </p:nvSpPr>
            <p:spPr>
              <a:xfrm>
                <a:off x="2473299" y="1951103"/>
                <a:ext cx="3634283" cy="3226436"/>
              </a:xfrm>
              <a:custGeom>
                <a:avLst/>
                <a:gdLst>
                  <a:gd name="connsiteX0" fmla="*/ 1988224 w 3634283"/>
                  <a:gd name="connsiteY0" fmla="*/ 0 h 3226436"/>
                  <a:gd name="connsiteX1" fmla="*/ 3522434 w 3634283"/>
                  <a:gd name="connsiteY1" fmla="*/ 750064 h 3226436"/>
                  <a:gd name="connsiteX2" fmla="*/ 3601595 w 3634283"/>
                  <a:gd name="connsiteY2" fmla="*/ 859808 h 3226436"/>
                  <a:gd name="connsiteX3" fmla="*/ 3584983 w 3634283"/>
                  <a:gd name="connsiteY3" fmla="*/ 856461 h 3226436"/>
                  <a:gd name="connsiteX4" fmla="*/ 3604524 w 3634283"/>
                  <a:gd name="connsiteY4" fmla="*/ 903408 h 3226436"/>
                  <a:gd name="connsiteX5" fmla="*/ 3634283 w 3634283"/>
                  <a:gd name="connsiteY5" fmla="*/ 1076497 h 3226436"/>
                  <a:gd name="connsiteX6" fmla="*/ 2972356 w 3634283"/>
                  <a:gd name="connsiteY6" fmla="*/ 1658564 h 3226436"/>
                  <a:gd name="connsiteX7" fmla="*/ 2863350 w 3634283"/>
                  <a:gd name="connsiteY7" fmla="*/ 1650709 h 3226436"/>
                  <a:gd name="connsiteX8" fmla="*/ 2847419 w 3634283"/>
                  <a:gd name="connsiteY8" fmla="*/ 1647204 h 3226436"/>
                  <a:gd name="connsiteX9" fmla="*/ 2840298 w 3634283"/>
                  <a:gd name="connsiteY9" fmla="*/ 1688233 h 3226436"/>
                  <a:gd name="connsiteX10" fmla="*/ 2191819 w 3634283"/>
                  <a:gd name="connsiteY10" fmla="*/ 2152993 h 3226436"/>
                  <a:gd name="connsiteX11" fmla="*/ 1876304 w 3634283"/>
                  <a:gd name="connsiteY11" fmla="*/ 2082741 h 3226436"/>
                  <a:gd name="connsiteX12" fmla="*/ 1837606 w 3634283"/>
                  <a:gd name="connsiteY12" fmla="*/ 2062067 h 3226436"/>
                  <a:gd name="connsiteX13" fmla="*/ 1777347 w 3634283"/>
                  <a:gd name="connsiteY13" fmla="*/ 2068437 h 3226436"/>
                  <a:gd name="connsiteX14" fmla="*/ 1773700 w 3634283"/>
                  <a:gd name="connsiteY14" fmla="*/ 2069059 h 3226436"/>
                  <a:gd name="connsiteX15" fmla="*/ 1772890 w 3634283"/>
                  <a:gd name="connsiteY15" fmla="*/ 2083158 h 3226436"/>
                  <a:gd name="connsiteX16" fmla="*/ 1703893 w 3634283"/>
                  <a:gd name="connsiteY16" fmla="*/ 2288632 h 3226436"/>
                  <a:gd name="connsiteX17" fmla="*/ 1668310 w 3634283"/>
                  <a:gd name="connsiteY17" fmla="*/ 2338116 h 3226436"/>
                  <a:gd name="connsiteX18" fmla="*/ 1746649 w 3634283"/>
                  <a:gd name="connsiteY18" fmla="*/ 2372603 h 3226436"/>
                  <a:gd name="connsiteX19" fmla="*/ 1950463 w 3634283"/>
                  <a:gd name="connsiteY19" fmla="*/ 2683501 h 3226436"/>
                  <a:gd name="connsiteX20" fmla="*/ 1488186 w 3634283"/>
                  <a:gd name="connsiteY20" fmla="*/ 3058431 h 3226436"/>
                  <a:gd name="connsiteX21" fmla="*/ 1161307 w 3634283"/>
                  <a:gd name="connsiteY21" fmla="*/ 2948617 h 3226436"/>
                  <a:gd name="connsiteX22" fmla="*/ 1113401 w 3634283"/>
                  <a:gd name="connsiteY22" fmla="*/ 2901524 h 3226436"/>
                  <a:gd name="connsiteX23" fmla="*/ 1108594 w 3634283"/>
                  <a:gd name="connsiteY23" fmla="*/ 2927067 h 3226436"/>
                  <a:gd name="connsiteX24" fmla="*/ 655709 w 3634283"/>
                  <a:gd name="connsiteY24" fmla="*/ 3226436 h 3226436"/>
                  <a:gd name="connsiteX25" fmla="*/ 272382 w 3634283"/>
                  <a:gd name="connsiteY25" fmla="*/ 3061133 h 3226436"/>
                  <a:gd name="connsiteX26" fmla="*/ 258687 w 3634283"/>
                  <a:gd name="connsiteY26" fmla="*/ 3040669 h 3226436"/>
                  <a:gd name="connsiteX27" fmla="*/ 248657 w 3634283"/>
                  <a:gd name="connsiteY27" fmla="*/ 3058431 h 3226436"/>
                  <a:gd name="connsiteX28" fmla="*/ 239968 w 3634283"/>
                  <a:gd name="connsiteY28" fmla="*/ 3043604 h 3226436"/>
                  <a:gd name="connsiteX29" fmla="*/ 0 w 3634283"/>
                  <a:gd name="connsiteY29" fmla="*/ 2061142 h 3226436"/>
                  <a:gd name="connsiteX30" fmla="*/ 1988224 w 3634283"/>
                  <a:gd name="connsiteY30" fmla="*/ 0 h 322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634283" h="3226436">
                    <a:moveTo>
                      <a:pt x="1988224" y="0"/>
                    </a:moveTo>
                    <a:cubicBezTo>
                      <a:pt x="2605885" y="0"/>
                      <a:pt x="3157764" y="291982"/>
                      <a:pt x="3522434" y="750064"/>
                    </a:cubicBezTo>
                    <a:lnTo>
                      <a:pt x="3601595" y="859808"/>
                    </a:lnTo>
                    <a:lnTo>
                      <a:pt x="3584983" y="856461"/>
                    </a:lnTo>
                    <a:lnTo>
                      <a:pt x="3604524" y="903408"/>
                    </a:lnTo>
                    <a:cubicBezTo>
                      <a:pt x="3623864" y="958087"/>
                      <a:pt x="3634283" y="1016222"/>
                      <a:pt x="3634283" y="1076497"/>
                    </a:cubicBezTo>
                    <a:cubicBezTo>
                      <a:pt x="3634283" y="1397963"/>
                      <a:pt x="3337929" y="1658564"/>
                      <a:pt x="2972356" y="1658564"/>
                    </a:cubicBezTo>
                    <a:cubicBezTo>
                      <a:pt x="2935227" y="1658564"/>
                      <a:pt x="2898813" y="1655876"/>
                      <a:pt x="2863350" y="1650709"/>
                    </a:cubicBezTo>
                    <a:lnTo>
                      <a:pt x="2847419" y="1647204"/>
                    </a:lnTo>
                    <a:lnTo>
                      <a:pt x="2840298" y="1688233"/>
                    </a:lnTo>
                    <a:cubicBezTo>
                      <a:pt x="2778576" y="1953471"/>
                      <a:pt x="2511694" y="2152993"/>
                      <a:pt x="2191819" y="2152993"/>
                    </a:cubicBezTo>
                    <a:cubicBezTo>
                      <a:pt x="2077577" y="2152993"/>
                      <a:pt x="1970095" y="2127544"/>
                      <a:pt x="1876304" y="2082741"/>
                    </a:cubicBezTo>
                    <a:lnTo>
                      <a:pt x="1837606" y="2062067"/>
                    </a:lnTo>
                    <a:lnTo>
                      <a:pt x="1777347" y="2068437"/>
                    </a:lnTo>
                    <a:lnTo>
                      <a:pt x="1773700" y="2069059"/>
                    </a:lnTo>
                    <a:lnTo>
                      <a:pt x="1772890" y="2083158"/>
                    </a:lnTo>
                    <a:cubicBezTo>
                      <a:pt x="1764416" y="2156536"/>
                      <a:pt x="1740442" y="2225884"/>
                      <a:pt x="1703893" y="2288632"/>
                    </a:cubicBezTo>
                    <a:lnTo>
                      <a:pt x="1668310" y="2338116"/>
                    </a:lnTo>
                    <a:lnTo>
                      <a:pt x="1746649" y="2372603"/>
                    </a:lnTo>
                    <a:cubicBezTo>
                      <a:pt x="1869616" y="2439981"/>
                      <a:pt x="1950463" y="2554083"/>
                      <a:pt x="1950463" y="2683501"/>
                    </a:cubicBezTo>
                    <a:cubicBezTo>
                      <a:pt x="1950463" y="2890569"/>
                      <a:pt x="1743494" y="3058431"/>
                      <a:pt x="1488186" y="3058431"/>
                    </a:cubicBezTo>
                    <a:cubicBezTo>
                      <a:pt x="1360532" y="3058431"/>
                      <a:pt x="1244963" y="3016466"/>
                      <a:pt x="1161307" y="2948617"/>
                    </a:cubicBezTo>
                    <a:lnTo>
                      <a:pt x="1113401" y="2901524"/>
                    </a:lnTo>
                    <a:lnTo>
                      <a:pt x="1108594" y="2927067"/>
                    </a:lnTo>
                    <a:cubicBezTo>
                      <a:pt x="1065489" y="3097917"/>
                      <a:pt x="879104" y="3226436"/>
                      <a:pt x="655709" y="3226436"/>
                    </a:cubicBezTo>
                    <a:cubicBezTo>
                      <a:pt x="496142" y="3226436"/>
                      <a:pt x="355457" y="3160865"/>
                      <a:pt x="272382" y="3061133"/>
                    </a:cubicBezTo>
                    <a:lnTo>
                      <a:pt x="258687" y="3040669"/>
                    </a:lnTo>
                    <a:lnTo>
                      <a:pt x="248657" y="3058431"/>
                    </a:lnTo>
                    <a:lnTo>
                      <a:pt x="239968" y="3043604"/>
                    </a:lnTo>
                    <a:cubicBezTo>
                      <a:pt x="86930" y="2751554"/>
                      <a:pt x="0" y="2416872"/>
                      <a:pt x="0" y="2061142"/>
                    </a:cubicBezTo>
                    <a:cubicBezTo>
                      <a:pt x="0" y="922805"/>
                      <a:pt x="890158" y="0"/>
                      <a:pt x="1988224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A5676"/>
                  </a:gs>
                  <a:gs pos="0">
                    <a:srgbClr val="008088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03E29B0-7C80-4C4C-BFAD-49F8C6B89F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934" y="1982147"/>
              <a:ext cx="5383679" cy="3528000"/>
              <a:chOff x="1513470" y="-551845"/>
              <a:chExt cx="12862086" cy="842870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26447A0-3A87-4F10-88CD-5F5D3712969A}"/>
                  </a:ext>
                </a:extLst>
              </p:cNvPr>
              <p:cNvGrpSpPr/>
              <p:nvPr/>
            </p:nvGrpSpPr>
            <p:grpSpPr>
              <a:xfrm rot="16200000">
                <a:off x="4483100" y="-2015594"/>
                <a:ext cx="6922825" cy="12862086"/>
                <a:chOff x="533399" y="-5626614"/>
                <a:chExt cx="6922825" cy="12862086"/>
              </a:xfrm>
            </p:grpSpPr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ABC8F4AC-E7C7-4E15-A2E0-26FB5A6F192D}"/>
                    </a:ext>
                  </a:extLst>
                </p:cNvPr>
                <p:cNvSpPr/>
                <p:nvPr/>
              </p:nvSpPr>
              <p:spPr>
                <a:xfrm>
                  <a:off x="696686" y="304800"/>
                  <a:ext cx="4550228" cy="6901543"/>
                </a:xfrm>
                <a:custGeom>
                  <a:avLst/>
                  <a:gdLst>
                    <a:gd name="connsiteX0" fmla="*/ 4158343 w 4550228"/>
                    <a:gd name="connsiteY0" fmla="*/ 6901543 h 6901543"/>
                    <a:gd name="connsiteX1" fmla="*/ 4550228 w 4550228"/>
                    <a:gd name="connsiteY1" fmla="*/ 609600 h 6901543"/>
                    <a:gd name="connsiteX2" fmla="*/ 108857 w 4550228"/>
                    <a:gd name="connsiteY2" fmla="*/ 0 h 6901543"/>
                    <a:gd name="connsiteX3" fmla="*/ 0 w 4550228"/>
                    <a:gd name="connsiteY3" fmla="*/ 3614057 h 6901543"/>
                    <a:gd name="connsiteX4" fmla="*/ 4071257 w 4550228"/>
                    <a:gd name="connsiteY4" fmla="*/ 6901543 h 6901543"/>
                    <a:gd name="connsiteX5" fmla="*/ 4158343 w 4550228"/>
                    <a:gd name="connsiteY5" fmla="*/ 6901543 h 690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50228" h="6901543">
                      <a:moveTo>
                        <a:pt x="4158343" y="6901543"/>
                      </a:moveTo>
                      <a:lnTo>
                        <a:pt x="4550228" y="609600"/>
                      </a:lnTo>
                      <a:lnTo>
                        <a:pt x="108857" y="0"/>
                      </a:lnTo>
                      <a:lnTo>
                        <a:pt x="0" y="3614057"/>
                      </a:lnTo>
                      <a:lnTo>
                        <a:pt x="4071257" y="6901543"/>
                      </a:lnTo>
                      <a:lnTo>
                        <a:pt x="4158343" y="6901543"/>
                      </a:lnTo>
                      <a:close/>
                    </a:path>
                  </a:pathLst>
                </a:custGeom>
                <a:solidFill>
                  <a:srgbClr val="A55C55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평행 사변형 21">
                  <a:extLst>
                    <a:ext uri="{FF2B5EF4-FFF2-40B4-BE49-F238E27FC236}">
                      <a16:creationId xmlns:a16="http://schemas.microsoft.com/office/drawing/2014/main" id="{756B5070-5E54-43B0-8837-E207F429E00E}"/>
                    </a:ext>
                  </a:extLst>
                </p:cNvPr>
                <p:cNvSpPr/>
                <p:nvPr/>
              </p:nvSpPr>
              <p:spPr>
                <a:xfrm flipH="1">
                  <a:off x="849874" y="3402930"/>
                  <a:ext cx="6246346" cy="3452510"/>
                </a:xfrm>
                <a:prstGeom prst="parallelogram">
                  <a:avLst>
                    <a:gd name="adj" fmla="val 115891"/>
                  </a:avLst>
                </a:prstGeom>
                <a:solidFill>
                  <a:srgbClr val="796466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위쪽 모서리 22">
                  <a:extLst>
                    <a:ext uri="{FF2B5EF4-FFF2-40B4-BE49-F238E27FC236}">
                      <a16:creationId xmlns:a16="http://schemas.microsoft.com/office/drawing/2014/main" id="{AADFAC25-B540-4467-B1DD-9DDA247BA243}"/>
                    </a:ext>
                  </a:extLst>
                </p:cNvPr>
                <p:cNvSpPr/>
                <p:nvPr/>
              </p:nvSpPr>
              <p:spPr>
                <a:xfrm rot="5400000">
                  <a:off x="-2069692" y="-2059609"/>
                  <a:ext cx="8413799" cy="251128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DBA67B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F712BB5A-29E4-4523-8159-48A4AE4E32A2}"/>
                    </a:ext>
                  </a:extLst>
                </p:cNvPr>
                <p:cNvSpPr/>
                <p:nvPr/>
              </p:nvSpPr>
              <p:spPr>
                <a:xfrm rot="5400000">
                  <a:off x="1381488" y="-6108489"/>
                  <a:ext cx="1196249" cy="2160000"/>
                </a:xfrm>
                <a:custGeom>
                  <a:avLst/>
                  <a:gdLst>
                    <a:gd name="connsiteX0" fmla="*/ 457200 w 1196249"/>
                    <a:gd name="connsiteY0" fmla="*/ 0 h 2160000"/>
                    <a:gd name="connsiteX1" fmla="*/ 476249 w 1196249"/>
                    <a:gd name="connsiteY1" fmla="*/ 4536 h 2160000"/>
                    <a:gd name="connsiteX2" fmla="*/ 476249 w 1196249"/>
                    <a:gd name="connsiteY2" fmla="*/ 0 h 2160000"/>
                    <a:gd name="connsiteX3" fmla="*/ 1196249 w 1196249"/>
                    <a:gd name="connsiteY3" fmla="*/ 0 h 2160000"/>
                    <a:gd name="connsiteX4" fmla="*/ 739049 w 1196249"/>
                    <a:gd name="connsiteY4" fmla="*/ 1080000 h 2160000"/>
                    <a:gd name="connsiteX5" fmla="*/ 1196249 w 1196249"/>
                    <a:gd name="connsiteY5" fmla="*/ 2160000 h 2160000"/>
                    <a:gd name="connsiteX6" fmla="*/ 476249 w 1196249"/>
                    <a:gd name="connsiteY6" fmla="*/ 2160000 h 2160000"/>
                    <a:gd name="connsiteX7" fmla="*/ 476249 w 1196249"/>
                    <a:gd name="connsiteY7" fmla="*/ 2155464 h 2160000"/>
                    <a:gd name="connsiteX8" fmla="*/ 457200 w 1196249"/>
                    <a:gd name="connsiteY8" fmla="*/ 2160000 h 2160000"/>
                    <a:gd name="connsiteX9" fmla="*/ 0 w 1196249"/>
                    <a:gd name="connsiteY9" fmla="*/ 1080000 h 2160000"/>
                    <a:gd name="connsiteX10" fmla="*/ 457200 w 1196249"/>
                    <a:gd name="connsiteY10" fmla="*/ 0 h 21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6249" h="2160000">
                      <a:moveTo>
                        <a:pt x="457200" y="0"/>
                      </a:moveTo>
                      <a:lnTo>
                        <a:pt x="476249" y="4536"/>
                      </a:lnTo>
                      <a:lnTo>
                        <a:pt x="476249" y="0"/>
                      </a:lnTo>
                      <a:lnTo>
                        <a:pt x="1196249" y="0"/>
                      </a:lnTo>
                      <a:cubicBezTo>
                        <a:pt x="943744" y="0"/>
                        <a:pt x="739049" y="483532"/>
                        <a:pt x="739049" y="1080000"/>
                      </a:cubicBezTo>
                      <a:cubicBezTo>
                        <a:pt x="739049" y="1676468"/>
                        <a:pt x="943744" y="2160000"/>
                        <a:pt x="1196249" y="2160000"/>
                      </a:cubicBezTo>
                      <a:lnTo>
                        <a:pt x="476249" y="2160000"/>
                      </a:lnTo>
                      <a:lnTo>
                        <a:pt x="476249" y="2155464"/>
                      </a:lnTo>
                      <a:lnTo>
                        <a:pt x="457200" y="2160000"/>
                      </a:lnTo>
                      <a:cubicBezTo>
                        <a:pt x="204695" y="2160000"/>
                        <a:pt x="0" y="1676468"/>
                        <a:pt x="0" y="1080000"/>
                      </a:cubicBezTo>
                      <a:cubicBezTo>
                        <a:pt x="0" y="483532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solidFill>
                  <a:srgbClr val="A55C55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사각형: 둥근 위쪽 모서리 24">
                  <a:extLst>
                    <a:ext uri="{FF2B5EF4-FFF2-40B4-BE49-F238E27FC236}">
                      <a16:creationId xmlns:a16="http://schemas.microsoft.com/office/drawing/2014/main" id="{A8AB96FE-B495-4C44-B26D-4357180F03FA}"/>
                    </a:ext>
                  </a:extLst>
                </p:cNvPr>
                <p:cNvSpPr/>
                <p:nvPr/>
              </p:nvSpPr>
              <p:spPr>
                <a:xfrm rot="5400000">
                  <a:off x="-1268008" y="-897038"/>
                  <a:ext cx="9000000" cy="360000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8D4F49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각형: 둥근 위쪽 모서리 25">
                  <a:extLst>
                    <a:ext uri="{FF2B5EF4-FFF2-40B4-BE49-F238E27FC236}">
                      <a16:creationId xmlns:a16="http://schemas.microsoft.com/office/drawing/2014/main" id="{C098A1D7-2401-4A0F-9FBC-FFE260F00CFA}"/>
                    </a:ext>
                  </a:extLst>
                </p:cNvPr>
                <p:cNvSpPr/>
                <p:nvPr/>
              </p:nvSpPr>
              <p:spPr>
                <a:xfrm rot="16200000">
                  <a:off x="-3777145" y="-901415"/>
                  <a:ext cx="9000000" cy="368755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rgbClr val="8D4F49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평행 사변형 26">
                  <a:extLst>
                    <a:ext uri="{FF2B5EF4-FFF2-40B4-BE49-F238E27FC236}">
                      <a16:creationId xmlns:a16="http://schemas.microsoft.com/office/drawing/2014/main" id="{42D8956B-021B-45D6-98C4-874F62045306}"/>
                    </a:ext>
                  </a:extLst>
                </p:cNvPr>
                <p:cNvSpPr/>
                <p:nvPr/>
              </p:nvSpPr>
              <p:spPr>
                <a:xfrm rot="5400000">
                  <a:off x="-792147" y="-1012899"/>
                  <a:ext cx="12452510" cy="4044232"/>
                </a:xfrm>
                <a:prstGeom prst="parallelogram">
                  <a:avLst>
                    <a:gd name="adj" fmla="val 85003"/>
                  </a:avLst>
                </a:prstGeom>
                <a:solidFill>
                  <a:srgbClr val="A55C55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평행 사변형 27">
                  <a:extLst>
                    <a:ext uri="{FF2B5EF4-FFF2-40B4-BE49-F238E27FC236}">
                      <a16:creationId xmlns:a16="http://schemas.microsoft.com/office/drawing/2014/main" id="{1415E688-278B-462F-89EC-1200D134D512}"/>
                    </a:ext>
                  </a:extLst>
                </p:cNvPr>
                <p:cNvSpPr/>
                <p:nvPr/>
              </p:nvSpPr>
              <p:spPr>
                <a:xfrm flipH="1">
                  <a:off x="3065327" y="3773293"/>
                  <a:ext cx="4389191" cy="3452509"/>
                </a:xfrm>
                <a:prstGeom prst="parallelogram">
                  <a:avLst>
                    <a:gd name="adj" fmla="val 117575"/>
                  </a:avLst>
                </a:prstGeom>
                <a:solidFill>
                  <a:srgbClr val="603632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평행 사변형 28">
                  <a:extLst>
                    <a:ext uri="{FF2B5EF4-FFF2-40B4-BE49-F238E27FC236}">
                      <a16:creationId xmlns:a16="http://schemas.microsoft.com/office/drawing/2014/main" id="{4A1D4436-5D47-40D0-80F0-D130F6FB6FB8}"/>
                    </a:ext>
                  </a:extLst>
                </p:cNvPr>
                <p:cNvSpPr/>
                <p:nvPr/>
              </p:nvSpPr>
              <p:spPr>
                <a:xfrm flipH="1">
                  <a:off x="533399" y="3782961"/>
                  <a:ext cx="4317477" cy="3423384"/>
                </a:xfrm>
                <a:prstGeom prst="parallelogram">
                  <a:avLst>
                    <a:gd name="adj" fmla="val 115165"/>
                  </a:avLst>
                </a:prstGeom>
                <a:solidFill>
                  <a:srgbClr val="603632"/>
                </a:solidFill>
                <a:ln w="104775"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B84600C-95B2-470B-A634-0D718C1EDCB7}"/>
                  </a:ext>
                </a:extLst>
              </p:cNvPr>
              <p:cNvSpPr/>
              <p:nvPr/>
            </p:nvSpPr>
            <p:spPr>
              <a:xfrm>
                <a:off x="2898875" y="1333185"/>
                <a:ext cx="10500851" cy="3058658"/>
              </a:xfrm>
              <a:prstGeom prst="ellipse">
                <a:avLst/>
              </a:prstGeom>
              <a:solidFill>
                <a:srgbClr val="93B8C2"/>
              </a:solidFill>
              <a:ln w="203200">
                <a:solidFill>
                  <a:srgbClr val="2364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DDE4679-5229-4769-A102-7924102867D6}"/>
                  </a:ext>
                </a:extLst>
              </p:cNvPr>
              <p:cNvSpPr/>
              <p:nvPr/>
            </p:nvSpPr>
            <p:spPr>
              <a:xfrm>
                <a:off x="4927327" y="1789827"/>
                <a:ext cx="6415787" cy="1897069"/>
              </a:xfrm>
              <a:prstGeom prst="ellipse">
                <a:avLst/>
              </a:prstGeom>
              <a:solidFill>
                <a:srgbClr val="DCEFF5"/>
              </a:solidFill>
              <a:ln w="1270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3B7C150-F5BB-4F84-9572-53A552F3CE89}"/>
                  </a:ext>
                </a:extLst>
              </p:cNvPr>
              <p:cNvGrpSpPr/>
              <p:nvPr/>
            </p:nvGrpSpPr>
            <p:grpSpPr>
              <a:xfrm>
                <a:off x="3393915" y="-551845"/>
                <a:ext cx="9752190" cy="4293031"/>
                <a:chOff x="554183" y="2758698"/>
                <a:chExt cx="9752190" cy="4293031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88486C3-7961-45E2-9F85-5C778114D2F2}"/>
                    </a:ext>
                  </a:extLst>
                </p:cNvPr>
                <p:cNvSpPr/>
                <p:nvPr/>
              </p:nvSpPr>
              <p:spPr>
                <a:xfrm>
                  <a:off x="554183" y="3341400"/>
                  <a:ext cx="8783781" cy="3214255"/>
                </a:xfrm>
                <a:prstGeom prst="ellipse">
                  <a:avLst/>
                </a:prstGeom>
                <a:solidFill>
                  <a:srgbClr val="8203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500AFFD2-06EC-40E4-88E7-457C533777F8}"/>
                    </a:ext>
                  </a:extLst>
                </p:cNvPr>
                <p:cNvSpPr/>
                <p:nvPr/>
              </p:nvSpPr>
              <p:spPr>
                <a:xfrm>
                  <a:off x="554183" y="4925291"/>
                  <a:ext cx="8783781" cy="1630364"/>
                </a:xfrm>
                <a:custGeom>
                  <a:avLst/>
                  <a:gdLst>
                    <a:gd name="connsiteX0" fmla="*/ 3207 w 8783781"/>
                    <a:gd name="connsiteY0" fmla="*/ 0 h 1630364"/>
                    <a:gd name="connsiteX1" fmla="*/ 8780576 w 8783781"/>
                    <a:gd name="connsiteY1" fmla="*/ 0 h 1630364"/>
                    <a:gd name="connsiteX2" fmla="*/ 8783781 w 8783781"/>
                    <a:gd name="connsiteY2" fmla="*/ 23229 h 1630364"/>
                    <a:gd name="connsiteX3" fmla="*/ 8783781 w 8783781"/>
                    <a:gd name="connsiteY3" fmla="*/ 23245 h 1630364"/>
                    <a:gd name="connsiteX4" fmla="*/ 8761107 w 8783781"/>
                    <a:gd name="connsiteY4" fmla="*/ 187557 h 1630364"/>
                    <a:gd name="connsiteX5" fmla="*/ 4840937 w 8783781"/>
                    <a:gd name="connsiteY5" fmla="*/ 1622068 h 1630364"/>
                    <a:gd name="connsiteX6" fmla="*/ 4391946 w 8783781"/>
                    <a:gd name="connsiteY6" fmla="*/ 1630364 h 1630364"/>
                    <a:gd name="connsiteX7" fmla="*/ 4391837 w 8783781"/>
                    <a:gd name="connsiteY7" fmla="*/ 1630364 h 1630364"/>
                    <a:gd name="connsiteX8" fmla="*/ 3942846 w 8783781"/>
                    <a:gd name="connsiteY8" fmla="*/ 1622068 h 1630364"/>
                    <a:gd name="connsiteX9" fmla="*/ 0 w 8783781"/>
                    <a:gd name="connsiteY9" fmla="*/ 23237 h 1630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83781" h="1630364">
                      <a:moveTo>
                        <a:pt x="3207" y="0"/>
                      </a:moveTo>
                      <a:lnTo>
                        <a:pt x="8780576" y="0"/>
                      </a:lnTo>
                      <a:lnTo>
                        <a:pt x="8783781" y="23229"/>
                      </a:lnTo>
                      <a:lnTo>
                        <a:pt x="8783781" y="23245"/>
                      </a:lnTo>
                      <a:lnTo>
                        <a:pt x="8761107" y="187557"/>
                      </a:lnTo>
                      <a:cubicBezTo>
                        <a:pt x="8551192" y="943933"/>
                        <a:pt x="6907932" y="1545253"/>
                        <a:pt x="4840937" y="1622068"/>
                      </a:cubicBezTo>
                      <a:lnTo>
                        <a:pt x="4391946" y="1630364"/>
                      </a:lnTo>
                      <a:lnTo>
                        <a:pt x="4391837" y="1630364"/>
                      </a:lnTo>
                      <a:lnTo>
                        <a:pt x="3942846" y="1622068"/>
                      </a:lnTo>
                      <a:cubicBezTo>
                        <a:pt x="1728209" y="1539767"/>
                        <a:pt x="0" y="855355"/>
                        <a:pt x="0" y="23237"/>
                      </a:cubicBez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8EDEDEED-4C5A-41AA-B56A-8FA241EF86D9}"/>
                    </a:ext>
                  </a:extLst>
                </p:cNvPr>
                <p:cNvSpPr/>
                <p:nvPr/>
              </p:nvSpPr>
              <p:spPr>
                <a:xfrm>
                  <a:off x="554183" y="3610265"/>
                  <a:ext cx="2917712" cy="2668964"/>
                </a:xfrm>
                <a:custGeom>
                  <a:avLst/>
                  <a:gdLst>
                    <a:gd name="connsiteX0" fmla="*/ 1967572 w 2917712"/>
                    <a:gd name="connsiteY0" fmla="*/ 0 h 2668964"/>
                    <a:gd name="connsiteX1" fmla="*/ 2917712 w 2917712"/>
                    <a:gd name="connsiteY1" fmla="*/ 1308870 h 2668964"/>
                    <a:gd name="connsiteX2" fmla="*/ 1930386 w 2917712"/>
                    <a:gd name="connsiteY2" fmla="*/ 2668964 h 2668964"/>
                    <a:gd name="connsiteX3" fmla="*/ 1722076 w 2917712"/>
                    <a:gd name="connsiteY3" fmla="*/ 2615788 h 2668964"/>
                    <a:gd name="connsiteX4" fmla="*/ 0 w 2917712"/>
                    <a:gd name="connsiteY4" fmla="*/ 1339598 h 2668964"/>
                    <a:gd name="connsiteX5" fmla="*/ 1936343 w 2917712"/>
                    <a:gd name="connsiteY5" fmla="*/ 6943 h 266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17712" h="2668964">
                      <a:moveTo>
                        <a:pt x="1967572" y="0"/>
                      </a:moveTo>
                      <a:lnTo>
                        <a:pt x="2917712" y="1308870"/>
                      </a:lnTo>
                      <a:lnTo>
                        <a:pt x="1930386" y="2668964"/>
                      </a:lnTo>
                      <a:lnTo>
                        <a:pt x="1722076" y="2615788"/>
                      </a:lnTo>
                      <a:cubicBezTo>
                        <a:pt x="675082" y="2322048"/>
                        <a:pt x="0" y="1859672"/>
                        <a:pt x="0" y="1339598"/>
                      </a:cubicBezTo>
                      <a:cubicBezTo>
                        <a:pt x="0" y="784853"/>
                        <a:pt x="768093" y="295755"/>
                        <a:pt x="1936343" y="6943"/>
                      </a:cubicBez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86343A3-ED8E-4B44-8244-194142A85167}"/>
                    </a:ext>
                  </a:extLst>
                </p:cNvPr>
                <p:cNvGrpSpPr/>
                <p:nvPr/>
              </p:nvGrpSpPr>
              <p:grpSpPr>
                <a:xfrm>
                  <a:off x="1532351" y="4218709"/>
                  <a:ext cx="1080000" cy="1080000"/>
                  <a:chOff x="1532351" y="4218709"/>
                  <a:chExt cx="1080000" cy="1080000"/>
                </a:xfrm>
              </p:grpSpPr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7989D3B8-6D41-4AB0-A6FA-87F5FB48783D}"/>
                      </a:ext>
                    </a:extLst>
                  </p:cNvPr>
                  <p:cNvSpPr/>
                  <p:nvPr/>
                </p:nvSpPr>
                <p:spPr>
                  <a:xfrm>
                    <a:off x="1532351" y="4218709"/>
                    <a:ext cx="1080000" cy="108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0AE0FFB5-2618-4A8B-A36C-FF7899E8B291}"/>
                      </a:ext>
                    </a:extLst>
                  </p:cNvPr>
                  <p:cNvSpPr/>
                  <p:nvPr/>
                </p:nvSpPr>
                <p:spPr>
                  <a:xfrm>
                    <a:off x="1802351" y="4488709"/>
                    <a:ext cx="540000" cy="540000"/>
                  </a:xfrm>
                  <a:prstGeom prst="ellipse">
                    <a:avLst/>
                  </a:prstGeom>
                  <a:solidFill>
                    <a:srgbClr val="2E112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BF93A700-5F18-4A53-AF60-E5F04FFB74C8}"/>
                    </a:ext>
                  </a:extLst>
                </p:cNvPr>
                <p:cNvSpPr/>
                <p:nvPr/>
              </p:nvSpPr>
              <p:spPr>
                <a:xfrm>
                  <a:off x="3590519" y="3843628"/>
                  <a:ext cx="1716388" cy="1749791"/>
                </a:xfrm>
                <a:custGeom>
                  <a:avLst/>
                  <a:gdLst>
                    <a:gd name="connsiteX0" fmla="*/ 0 w 1390650"/>
                    <a:gd name="connsiteY0" fmla="*/ 742950 h 1200150"/>
                    <a:gd name="connsiteX1" fmla="*/ 914400 w 1390650"/>
                    <a:gd name="connsiteY1" fmla="*/ 0 h 1200150"/>
                    <a:gd name="connsiteX2" fmla="*/ 1390650 w 1390650"/>
                    <a:gd name="connsiteY2" fmla="*/ 1162050 h 1200150"/>
                    <a:gd name="connsiteX3" fmla="*/ 304800 w 1390650"/>
                    <a:gd name="connsiteY3" fmla="*/ 1200150 h 1200150"/>
                    <a:gd name="connsiteX4" fmla="*/ 0 w 1390650"/>
                    <a:gd name="connsiteY4" fmla="*/ 742950 h 120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0650" h="1200150">
                      <a:moveTo>
                        <a:pt x="0" y="742950"/>
                      </a:moveTo>
                      <a:lnTo>
                        <a:pt x="914400" y="0"/>
                      </a:lnTo>
                      <a:lnTo>
                        <a:pt x="1390650" y="1162050"/>
                      </a:lnTo>
                      <a:lnTo>
                        <a:pt x="304800" y="1200150"/>
                      </a:lnTo>
                      <a:lnTo>
                        <a:pt x="0" y="742950"/>
                      </a:lnTo>
                      <a:close/>
                    </a:path>
                  </a:pathLst>
                </a:custGeom>
                <a:solidFill>
                  <a:srgbClr val="F04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9711C48F-895F-47CC-8782-B80013B867F6}"/>
                    </a:ext>
                  </a:extLst>
                </p:cNvPr>
                <p:cNvSpPr/>
                <p:nvPr/>
              </p:nvSpPr>
              <p:spPr>
                <a:xfrm>
                  <a:off x="3872104" y="4461348"/>
                  <a:ext cx="971550" cy="514350"/>
                </a:xfrm>
                <a:custGeom>
                  <a:avLst/>
                  <a:gdLst>
                    <a:gd name="connsiteX0" fmla="*/ 0 w 971550"/>
                    <a:gd name="connsiteY0" fmla="*/ 514350 h 514350"/>
                    <a:gd name="connsiteX1" fmla="*/ 795337 w 971550"/>
                    <a:gd name="connsiteY1" fmla="*/ 0 h 514350"/>
                    <a:gd name="connsiteX2" fmla="*/ 971550 w 971550"/>
                    <a:gd name="connsiteY2" fmla="*/ 419100 h 514350"/>
                    <a:gd name="connsiteX3" fmla="*/ 0 w 971550"/>
                    <a:gd name="connsiteY3" fmla="*/ 51435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1550" h="514350">
                      <a:moveTo>
                        <a:pt x="0" y="514350"/>
                      </a:moveTo>
                      <a:lnTo>
                        <a:pt x="795337" y="0"/>
                      </a:lnTo>
                      <a:lnTo>
                        <a:pt x="971550" y="419100"/>
                      </a:lnTo>
                      <a:lnTo>
                        <a:pt x="0" y="514350"/>
                      </a:ln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DE2F061F-5EF5-4BA0-A287-DDBB6A244886}"/>
                    </a:ext>
                  </a:extLst>
                </p:cNvPr>
                <p:cNvSpPr/>
                <p:nvPr/>
              </p:nvSpPr>
              <p:spPr>
                <a:xfrm>
                  <a:off x="8617058" y="3502617"/>
                  <a:ext cx="1689315" cy="2634712"/>
                </a:xfrm>
                <a:custGeom>
                  <a:avLst/>
                  <a:gdLst>
                    <a:gd name="connsiteX0" fmla="*/ 294467 w 1689315"/>
                    <a:gd name="connsiteY0" fmla="*/ 712922 h 2634712"/>
                    <a:gd name="connsiteX1" fmla="*/ 1689315 w 1689315"/>
                    <a:gd name="connsiteY1" fmla="*/ 0 h 2634712"/>
                    <a:gd name="connsiteX2" fmla="*/ 1472339 w 1689315"/>
                    <a:gd name="connsiteY2" fmla="*/ 2634712 h 2634712"/>
                    <a:gd name="connsiteX3" fmla="*/ 309966 w 1689315"/>
                    <a:gd name="connsiteY3" fmla="*/ 2123268 h 2634712"/>
                    <a:gd name="connsiteX4" fmla="*/ 0 w 1689315"/>
                    <a:gd name="connsiteY4" fmla="*/ 1394847 h 2634712"/>
                    <a:gd name="connsiteX5" fmla="*/ 232474 w 1689315"/>
                    <a:gd name="connsiteY5" fmla="*/ 743919 h 2634712"/>
                    <a:gd name="connsiteX6" fmla="*/ 294467 w 1689315"/>
                    <a:gd name="connsiteY6" fmla="*/ 712922 h 2634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9315" h="2634712">
                      <a:moveTo>
                        <a:pt x="294467" y="712922"/>
                      </a:moveTo>
                      <a:lnTo>
                        <a:pt x="1689315" y="0"/>
                      </a:lnTo>
                      <a:lnTo>
                        <a:pt x="1472339" y="2634712"/>
                      </a:lnTo>
                      <a:lnTo>
                        <a:pt x="309966" y="2123268"/>
                      </a:lnTo>
                      <a:lnTo>
                        <a:pt x="0" y="1394847"/>
                      </a:lnTo>
                      <a:lnTo>
                        <a:pt x="232474" y="743919"/>
                      </a:lnTo>
                      <a:lnTo>
                        <a:pt x="294467" y="712922"/>
                      </a:lnTo>
                      <a:close/>
                    </a:path>
                  </a:pathLst>
                </a:custGeom>
                <a:solidFill>
                  <a:srgbClr val="F04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D3F4D535-E2BB-49E3-835D-B7B9690CB131}"/>
                    </a:ext>
                  </a:extLst>
                </p:cNvPr>
                <p:cNvSpPr/>
                <p:nvPr/>
              </p:nvSpPr>
              <p:spPr>
                <a:xfrm>
                  <a:off x="8896027" y="4076054"/>
                  <a:ext cx="1084881" cy="743919"/>
                </a:xfrm>
                <a:custGeom>
                  <a:avLst/>
                  <a:gdLst>
                    <a:gd name="connsiteX0" fmla="*/ 0 w 1084881"/>
                    <a:gd name="connsiteY0" fmla="*/ 743919 h 743919"/>
                    <a:gd name="connsiteX1" fmla="*/ 1084881 w 1084881"/>
                    <a:gd name="connsiteY1" fmla="*/ 0 h 743919"/>
                    <a:gd name="connsiteX2" fmla="*/ 960895 w 1084881"/>
                    <a:gd name="connsiteY2" fmla="*/ 449451 h 743919"/>
                    <a:gd name="connsiteX3" fmla="*/ 0 w 1084881"/>
                    <a:gd name="connsiteY3" fmla="*/ 743919 h 743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4881" h="743919">
                      <a:moveTo>
                        <a:pt x="0" y="743919"/>
                      </a:moveTo>
                      <a:lnTo>
                        <a:pt x="1084881" y="0"/>
                      </a:lnTo>
                      <a:lnTo>
                        <a:pt x="960895" y="449451"/>
                      </a:lnTo>
                      <a:lnTo>
                        <a:pt x="0" y="743919"/>
                      </a:lnTo>
                      <a:close/>
                    </a:path>
                  </a:pathLst>
                </a:custGeom>
                <a:solidFill>
                  <a:srgbClr val="C928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7AE3B7DB-5097-456F-B0A2-018C1750BDEB}"/>
                    </a:ext>
                  </a:extLst>
                </p:cNvPr>
                <p:cNvSpPr/>
                <p:nvPr/>
              </p:nvSpPr>
              <p:spPr>
                <a:xfrm>
                  <a:off x="4726983" y="2758698"/>
                  <a:ext cx="3301139" cy="914400"/>
                </a:xfrm>
                <a:custGeom>
                  <a:avLst/>
                  <a:gdLst>
                    <a:gd name="connsiteX0" fmla="*/ 0 w 3301139"/>
                    <a:gd name="connsiteY0" fmla="*/ 588936 h 914400"/>
                    <a:gd name="connsiteX1" fmla="*/ 1782305 w 3301139"/>
                    <a:gd name="connsiteY1" fmla="*/ 0 h 914400"/>
                    <a:gd name="connsiteX2" fmla="*/ 3301139 w 3301139"/>
                    <a:gd name="connsiteY2" fmla="*/ 418455 h 914400"/>
                    <a:gd name="connsiteX3" fmla="*/ 2681207 w 3301139"/>
                    <a:gd name="connsiteY3" fmla="*/ 836909 h 914400"/>
                    <a:gd name="connsiteX4" fmla="*/ 480448 w 3301139"/>
                    <a:gd name="connsiteY4" fmla="*/ 914400 h 914400"/>
                    <a:gd name="connsiteX5" fmla="*/ 30997 w 3301139"/>
                    <a:gd name="connsiteY5" fmla="*/ 635431 h 914400"/>
                    <a:gd name="connsiteX6" fmla="*/ 0 w 3301139"/>
                    <a:gd name="connsiteY6" fmla="*/ 588936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01139" h="914400">
                      <a:moveTo>
                        <a:pt x="0" y="588936"/>
                      </a:moveTo>
                      <a:lnTo>
                        <a:pt x="1782305" y="0"/>
                      </a:lnTo>
                      <a:lnTo>
                        <a:pt x="3301139" y="418455"/>
                      </a:lnTo>
                      <a:lnTo>
                        <a:pt x="2681207" y="836909"/>
                      </a:lnTo>
                      <a:lnTo>
                        <a:pt x="480448" y="914400"/>
                      </a:lnTo>
                      <a:lnTo>
                        <a:pt x="30997" y="635431"/>
                      </a:lnTo>
                      <a:lnTo>
                        <a:pt x="0" y="588936"/>
                      </a:ln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224AF59-24C2-45B9-9984-4C5D308869C7}"/>
                    </a:ext>
                  </a:extLst>
                </p:cNvPr>
                <p:cNvSpPr/>
                <p:nvPr/>
              </p:nvSpPr>
              <p:spPr>
                <a:xfrm>
                  <a:off x="3983064" y="5982346"/>
                  <a:ext cx="3487119" cy="1069383"/>
                </a:xfrm>
                <a:custGeom>
                  <a:avLst/>
                  <a:gdLst>
                    <a:gd name="connsiteX0" fmla="*/ 0 w 3487119"/>
                    <a:gd name="connsiteY0" fmla="*/ 542441 h 1069383"/>
                    <a:gd name="connsiteX1" fmla="*/ 3487119 w 3487119"/>
                    <a:gd name="connsiteY1" fmla="*/ 1069383 h 1069383"/>
                    <a:gd name="connsiteX2" fmla="*/ 2929180 w 3487119"/>
                    <a:gd name="connsiteY2" fmla="*/ 92990 h 1069383"/>
                    <a:gd name="connsiteX3" fmla="*/ 1782305 w 3487119"/>
                    <a:gd name="connsiteY3" fmla="*/ 0 h 1069383"/>
                    <a:gd name="connsiteX4" fmla="*/ 0 w 3487119"/>
                    <a:gd name="connsiteY4" fmla="*/ 542441 h 106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7119" h="1069383">
                      <a:moveTo>
                        <a:pt x="0" y="542441"/>
                      </a:moveTo>
                      <a:lnTo>
                        <a:pt x="3487119" y="1069383"/>
                      </a:lnTo>
                      <a:lnTo>
                        <a:pt x="2929180" y="92990"/>
                      </a:lnTo>
                      <a:lnTo>
                        <a:pt x="1782305" y="0"/>
                      </a:lnTo>
                      <a:lnTo>
                        <a:pt x="0" y="542441"/>
                      </a:lnTo>
                      <a:close/>
                    </a:path>
                  </a:pathLst>
                </a:custGeom>
                <a:solidFill>
                  <a:srgbClr val="5400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9226956-C89C-45B0-B687-F94E6AE87A82}"/>
              </a:ext>
            </a:extLst>
          </p:cNvPr>
          <p:cNvGrpSpPr/>
          <p:nvPr/>
        </p:nvGrpSpPr>
        <p:grpSpPr>
          <a:xfrm>
            <a:off x="5722599" y="4252016"/>
            <a:ext cx="4810801" cy="4472608"/>
            <a:chOff x="7753816" y="-2268053"/>
            <a:chExt cx="4810801" cy="4472608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E9D0ADF-2D99-4C19-A980-D8B20614AD6E}"/>
                </a:ext>
              </a:extLst>
            </p:cNvPr>
            <p:cNvSpPr/>
            <p:nvPr/>
          </p:nvSpPr>
          <p:spPr>
            <a:xfrm>
              <a:off x="7753816" y="-2268053"/>
              <a:ext cx="4810801" cy="4472608"/>
            </a:xfrm>
            <a:prstGeom prst="ellipse">
              <a:avLst/>
            </a:prstGeom>
            <a:gradFill flip="none" rotWithShape="1">
              <a:gsLst>
                <a:gs pos="100000">
                  <a:srgbClr val="DDC7BB">
                    <a:alpha val="50000"/>
                  </a:srgbClr>
                </a:gs>
                <a:gs pos="0">
                  <a:srgbClr val="02BEC4">
                    <a:alpha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9551593-5DBD-417C-A8F2-443B0456D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42403" y="-1782747"/>
              <a:ext cx="3672000" cy="3009051"/>
              <a:chOff x="5166934" y="685800"/>
              <a:chExt cx="8295066" cy="6797429"/>
            </a:xfrm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04542679-232B-462D-9871-4EF6A9C4A471}"/>
                  </a:ext>
                </a:extLst>
              </p:cNvPr>
              <p:cNvSpPr/>
              <p:nvPr/>
            </p:nvSpPr>
            <p:spPr>
              <a:xfrm>
                <a:off x="7099300" y="1727200"/>
                <a:ext cx="4927600" cy="3352800"/>
              </a:xfrm>
              <a:custGeom>
                <a:avLst/>
                <a:gdLst>
                  <a:gd name="connsiteX0" fmla="*/ 2146300 w 4927600"/>
                  <a:gd name="connsiteY0" fmla="*/ 0 h 3352800"/>
                  <a:gd name="connsiteX1" fmla="*/ 2598057 w 4927600"/>
                  <a:gd name="connsiteY1" fmla="*/ 151596 h 3352800"/>
                  <a:gd name="connsiteX2" fmla="*/ 4178300 w 4927600"/>
                  <a:gd name="connsiteY2" fmla="*/ 533400 h 3352800"/>
                  <a:gd name="connsiteX3" fmla="*/ 4076531 w 4927600"/>
                  <a:gd name="connsiteY3" fmla="*/ 670222 h 3352800"/>
                  <a:gd name="connsiteX4" fmla="*/ 4927600 w 4927600"/>
                  <a:gd name="connsiteY4" fmla="*/ 1460500 h 3352800"/>
                  <a:gd name="connsiteX5" fmla="*/ 4470400 w 4927600"/>
                  <a:gd name="connsiteY5" fmla="*/ 2171700 h 3352800"/>
                  <a:gd name="connsiteX6" fmla="*/ 3035300 w 4927600"/>
                  <a:gd name="connsiteY6" fmla="*/ 2070100 h 3352800"/>
                  <a:gd name="connsiteX7" fmla="*/ 800100 w 4927600"/>
                  <a:gd name="connsiteY7" fmla="*/ 3352800 h 3352800"/>
                  <a:gd name="connsiteX8" fmla="*/ 0 w 4927600"/>
                  <a:gd name="connsiteY8" fmla="*/ 1765300 h 3352800"/>
                  <a:gd name="connsiteX9" fmla="*/ 762000 w 4927600"/>
                  <a:gd name="connsiteY9" fmla="*/ 584200 h 3352800"/>
                  <a:gd name="connsiteX10" fmla="*/ 2085134 w 4927600"/>
                  <a:gd name="connsiteY10" fmla="*/ 143156 h 335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27600" h="3352800">
                    <a:moveTo>
                      <a:pt x="2146300" y="0"/>
                    </a:moveTo>
                    <a:lnTo>
                      <a:pt x="2598057" y="151596"/>
                    </a:lnTo>
                    <a:lnTo>
                      <a:pt x="4178300" y="533400"/>
                    </a:lnTo>
                    <a:lnTo>
                      <a:pt x="4076531" y="670222"/>
                    </a:lnTo>
                    <a:lnTo>
                      <a:pt x="4927600" y="1460500"/>
                    </a:lnTo>
                    <a:lnTo>
                      <a:pt x="4470400" y="2171700"/>
                    </a:lnTo>
                    <a:lnTo>
                      <a:pt x="3035300" y="2070100"/>
                    </a:lnTo>
                    <a:lnTo>
                      <a:pt x="800100" y="3352800"/>
                    </a:lnTo>
                    <a:lnTo>
                      <a:pt x="0" y="1765300"/>
                    </a:lnTo>
                    <a:lnTo>
                      <a:pt x="762000" y="584200"/>
                    </a:lnTo>
                    <a:lnTo>
                      <a:pt x="2085134" y="143156"/>
                    </a:lnTo>
                    <a:close/>
                  </a:path>
                </a:pathLst>
              </a:custGeom>
              <a:gradFill>
                <a:gsLst>
                  <a:gs pos="100000">
                    <a:srgbClr val="135773"/>
                  </a:gs>
                  <a:gs pos="0">
                    <a:srgbClr val="227FAE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FC458E77-8346-4501-9656-B32B446D2CA9}"/>
                  </a:ext>
                </a:extLst>
              </p:cNvPr>
              <p:cNvSpPr/>
              <p:nvPr/>
            </p:nvSpPr>
            <p:spPr>
              <a:xfrm>
                <a:off x="6184900" y="1111417"/>
                <a:ext cx="7277100" cy="5594183"/>
              </a:xfrm>
              <a:custGeom>
                <a:avLst/>
                <a:gdLst>
                  <a:gd name="connsiteX0" fmla="*/ 3638550 w 7277100"/>
                  <a:gd name="connsiteY0" fmla="*/ 0 h 5137979"/>
                  <a:gd name="connsiteX1" fmla="*/ 7277100 w 7277100"/>
                  <a:gd name="connsiteY1" fmla="*/ 2984500 h 5137979"/>
                  <a:gd name="connsiteX2" fmla="*/ 6211394 w 7277100"/>
                  <a:gd name="connsiteY2" fmla="*/ 5094860 h 5137979"/>
                  <a:gd name="connsiteX3" fmla="*/ 6153554 w 7277100"/>
                  <a:gd name="connsiteY3" fmla="*/ 5137979 h 5137979"/>
                  <a:gd name="connsiteX4" fmla="*/ 6177168 w 7277100"/>
                  <a:gd name="connsiteY4" fmla="*/ 5086891 h 5137979"/>
                  <a:gd name="connsiteX5" fmla="*/ 6319218 w 7277100"/>
                  <a:gd name="connsiteY5" fmla="*/ 4342902 h 5137979"/>
                  <a:gd name="connsiteX6" fmla="*/ 3159609 w 7277100"/>
                  <a:gd name="connsiteY6" fmla="*/ 1841002 h 5137979"/>
                  <a:gd name="connsiteX7" fmla="*/ 142050 w 7277100"/>
                  <a:gd name="connsiteY7" fmla="*/ 3598914 h 5137979"/>
                  <a:gd name="connsiteX8" fmla="*/ 107500 w 7277100"/>
                  <a:gd name="connsiteY8" fmla="*/ 3705313 h 5137979"/>
                  <a:gd name="connsiteX9" fmla="*/ 73923 w 7277100"/>
                  <a:gd name="connsiteY9" fmla="*/ 3585981 h 5137979"/>
                  <a:gd name="connsiteX10" fmla="*/ 0 w 7277100"/>
                  <a:gd name="connsiteY10" fmla="*/ 2984500 h 5137979"/>
                  <a:gd name="connsiteX11" fmla="*/ 3638550 w 7277100"/>
                  <a:gd name="connsiteY11" fmla="*/ 0 h 51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77100" h="5137979">
                    <a:moveTo>
                      <a:pt x="3638550" y="0"/>
                    </a:moveTo>
                    <a:cubicBezTo>
                      <a:pt x="5648066" y="0"/>
                      <a:pt x="7277100" y="1336206"/>
                      <a:pt x="7277100" y="2984500"/>
                    </a:cubicBezTo>
                    <a:cubicBezTo>
                      <a:pt x="7277100" y="3808647"/>
                      <a:pt x="6869842" y="4554772"/>
                      <a:pt x="6211394" y="5094860"/>
                    </a:cubicBezTo>
                    <a:lnTo>
                      <a:pt x="6153554" y="5137979"/>
                    </a:lnTo>
                    <a:lnTo>
                      <a:pt x="6177168" y="5086891"/>
                    </a:lnTo>
                    <a:cubicBezTo>
                      <a:pt x="6269486" y="4851865"/>
                      <a:pt x="6319218" y="4601982"/>
                      <a:pt x="6319218" y="4342902"/>
                    </a:cubicBezTo>
                    <a:cubicBezTo>
                      <a:pt x="6319218" y="2961141"/>
                      <a:pt x="4904613" y="1841002"/>
                      <a:pt x="3159609" y="1841002"/>
                    </a:cubicBezTo>
                    <a:cubicBezTo>
                      <a:pt x="1741794" y="1841002"/>
                      <a:pt x="542093" y="2580469"/>
                      <a:pt x="142050" y="3598914"/>
                    </a:cubicBezTo>
                    <a:lnTo>
                      <a:pt x="107500" y="3705313"/>
                    </a:lnTo>
                    <a:lnTo>
                      <a:pt x="73923" y="3585981"/>
                    </a:lnTo>
                    <a:cubicBezTo>
                      <a:pt x="25454" y="3391697"/>
                      <a:pt x="0" y="3190537"/>
                      <a:pt x="0" y="2984500"/>
                    </a:cubicBezTo>
                    <a:cubicBezTo>
                      <a:pt x="0" y="1336206"/>
                      <a:pt x="1629034" y="0"/>
                      <a:pt x="3638550" y="0"/>
                    </a:cubicBezTo>
                    <a:close/>
                  </a:path>
                </a:pathLst>
              </a:custGeom>
              <a:gradFill flip="none" rotWithShape="1">
                <a:gsLst>
                  <a:gs pos="31000">
                    <a:srgbClr val="3794C2"/>
                  </a:gs>
                  <a:gs pos="3000">
                    <a:srgbClr val="0F7895"/>
                  </a:gs>
                  <a:gs pos="100000">
                    <a:srgbClr val="52A7E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9AC2CC62-C89E-488F-B83B-ADF488D5B14A}"/>
                  </a:ext>
                </a:extLst>
              </p:cNvPr>
              <p:cNvSpPr/>
              <p:nvPr/>
            </p:nvSpPr>
            <p:spPr>
              <a:xfrm rot="19722898" flipH="1">
                <a:off x="5166934" y="2854060"/>
                <a:ext cx="3543300" cy="2642005"/>
              </a:xfrm>
              <a:custGeom>
                <a:avLst/>
                <a:gdLst>
                  <a:gd name="connsiteX0" fmla="*/ 1406231 w 3543300"/>
                  <a:gd name="connsiteY0" fmla="*/ 0 h 2634430"/>
                  <a:gd name="connsiteX1" fmla="*/ 1651537 w 3543300"/>
                  <a:gd name="connsiteY1" fmla="*/ 31538 h 2634430"/>
                  <a:gd name="connsiteX2" fmla="*/ 3543300 w 3543300"/>
                  <a:gd name="connsiteY2" fmla="*/ 1317215 h 2634430"/>
                  <a:gd name="connsiteX3" fmla="*/ 1651537 w 3543300"/>
                  <a:gd name="connsiteY3" fmla="*/ 2602893 h 2634430"/>
                  <a:gd name="connsiteX4" fmla="*/ 1406231 w 3543300"/>
                  <a:gd name="connsiteY4" fmla="*/ 2634430 h 2634430"/>
                  <a:gd name="connsiteX5" fmla="*/ 1244816 w 3543300"/>
                  <a:gd name="connsiteY5" fmla="*/ 2602893 h 2634430"/>
                  <a:gd name="connsiteX6" fmla="*/ 0 w 3543300"/>
                  <a:gd name="connsiteY6" fmla="*/ 1317215 h 2634430"/>
                  <a:gd name="connsiteX7" fmla="*/ 1244816 w 3543300"/>
                  <a:gd name="connsiteY7" fmla="*/ 31538 h 263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3300" h="2634430">
                    <a:moveTo>
                      <a:pt x="1406231" y="0"/>
                    </a:moveTo>
                    <a:lnTo>
                      <a:pt x="1651537" y="31538"/>
                    </a:lnTo>
                    <a:cubicBezTo>
                      <a:pt x="2747529" y="201982"/>
                      <a:pt x="3543300" y="713133"/>
                      <a:pt x="3543300" y="1317215"/>
                    </a:cubicBezTo>
                    <a:cubicBezTo>
                      <a:pt x="3543300" y="1921298"/>
                      <a:pt x="2747529" y="2432448"/>
                      <a:pt x="1651537" y="2602893"/>
                    </a:cubicBezTo>
                    <a:lnTo>
                      <a:pt x="1406231" y="2634430"/>
                    </a:lnTo>
                    <a:lnTo>
                      <a:pt x="1244816" y="2602893"/>
                    </a:lnTo>
                    <a:cubicBezTo>
                      <a:pt x="523633" y="2432448"/>
                      <a:pt x="0" y="1921298"/>
                      <a:pt x="0" y="1317215"/>
                    </a:cubicBezTo>
                    <a:cubicBezTo>
                      <a:pt x="0" y="713133"/>
                      <a:pt x="523633" y="201982"/>
                      <a:pt x="1244816" y="3153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267BAE"/>
                  </a:gs>
                  <a:gs pos="0">
                    <a:srgbClr val="3498DB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눈물 방울 100">
                <a:extLst>
                  <a:ext uri="{FF2B5EF4-FFF2-40B4-BE49-F238E27FC236}">
                    <a16:creationId xmlns:a16="http://schemas.microsoft.com/office/drawing/2014/main" id="{2BE089DF-B96F-42CE-A1C4-342E12BB9AE3}"/>
                  </a:ext>
                </a:extLst>
              </p:cNvPr>
              <p:cNvSpPr/>
              <p:nvPr/>
            </p:nvSpPr>
            <p:spPr>
              <a:xfrm rot="12084399">
                <a:off x="11347318" y="5879648"/>
                <a:ext cx="1169741" cy="858294"/>
              </a:xfrm>
              <a:prstGeom prst="teardrop">
                <a:avLst>
                  <a:gd name="adj" fmla="val 126011"/>
                </a:avLst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눈물 방울 101">
                <a:extLst>
                  <a:ext uri="{FF2B5EF4-FFF2-40B4-BE49-F238E27FC236}">
                    <a16:creationId xmlns:a16="http://schemas.microsoft.com/office/drawing/2014/main" id="{379942A6-CB61-4103-8EA8-2E89AB5307FC}"/>
                  </a:ext>
                </a:extLst>
              </p:cNvPr>
              <p:cNvSpPr/>
              <p:nvPr/>
            </p:nvSpPr>
            <p:spPr>
              <a:xfrm rot="4587289">
                <a:off x="12183068" y="6469212"/>
                <a:ext cx="1169741" cy="858294"/>
              </a:xfrm>
              <a:prstGeom prst="teardrop">
                <a:avLst>
                  <a:gd name="adj" fmla="val 126011"/>
                </a:avLst>
              </a:prstGeom>
              <a:solidFill>
                <a:srgbClr val="52A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86345079-BB79-401B-A81B-A19971A834DD}"/>
                  </a:ext>
                </a:extLst>
              </p:cNvPr>
              <p:cNvSpPr/>
              <p:nvPr/>
            </p:nvSpPr>
            <p:spPr>
              <a:xfrm>
                <a:off x="8293100" y="685800"/>
                <a:ext cx="3352800" cy="774700"/>
              </a:xfrm>
              <a:custGeom>
                <a:avLst/>
                <a:gdLst>
                  <a:gd name="connsiteX0" fmla="*/ 0 w 3352800"/>
                  <a:gd name="connsiteY0" fmla="*/ 749300 h 774700"/>
                  <a:gd name="connsiteX1" fmla="*/ 1752600 w 3352800"/>
                  <a:gd name="connsiteY1" fmla="*/ 774700 h 774700"/>
                  <a:gd name="connsiteX2" fmla="*/ 2730500 w 3352800"/>
                  <a:gd name="connsiteY2" fmla="*/ 673100 h 774700"/>
                  <a:gd name="connsiteX3" fmla="*/ 3352800 w 3352800"/>
                  <a:gd name="connsiteY3" fmla="*/ 0 h 774700"/>
                  <a:gd name="connsiteX4" fmla="*/ 1524000 w 3352800"/>
                  <a:gd name="connsiteY4" fmla="*/ 38100 h 774700"/>
                  <a:gd name="connsiteX5" fmla="*/ 0 w 3352800"/>
                  <a:gd name="connsiteY5" fmla="*/ 749300 h 774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2800" h="774700">
                    <a:moveTo>
                      <a:pt x="0" y="749300"/>
                    </a:moveTo>
                    <a:lnTo>
                      <a:pt x="1752600" y="774700"/>
                    </a:lnTo>
                    <a:lnTo>
                      <a:pt x="2730500" y="673100"/>
                    </a:lnTo>
                    <a:lnTo>
                      <a:pt x="3352800" y="0"/>
                    </a:lnTo>
                    <a:lnTo>
                      <a:pt x="1524000" y="38100"/>
                    </a:lnTo>
                    <a:lnTo>
                      <a:pt x="0" y="749300"/>
                    </a:lnTo>
                    <a:close/>
                  </a:path>
                </a:pathLst>
              </a:custGeom>
              <a:solidFill>
                <a:srgbClr val="0E5D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2487ABFE-3304-46F6-BA01-34EE32EB4623}"/>
                  </a:ext>
                </a:extLst>
              </p:cNvPr>
              <p:cNvSpPr/>
              <p:nvPr/>
            </p:nvSpPr>
            <p:spPr>
              <a:xfrm rot="19720842" flipV="1">
                <a:off x="9208667" y="3654060"/>
                <a:ext cx="2302476" cy="803331"/>
              </a:xfrm>
              <a:custGeom>
                <a:avLst/>
                <a:gdLst>
                  <a:gd name="connsiteX0" fmla="*/ 0 w 3352800"/>
                  <a:gd name="connsiteY0" fmla="*/ 749300 h 774700"/>
                  <a:gd name="connsiteX1" fmla="*/ 1752600 w 3352800"/>
                  <a:gd name="connsiteY1" fmla="*/ 774700 h 774700"/>
                  <a:gd name="connsiteX2" fmla="*/ 2730500 w 3352800"/>
                  <a:gd name="connsiteY2" fmla="*/ 673100 h 774700"/>
                  <a:gd name="connsiteX3" fmla="*/ 3352800 w 3352800"/>
                  <a:gd name="connsiteY3" fmla="*/ 0 h 774700"/>
                  <a:gd name="connsiteX4" fmla="*/ 1524000 w 3352800"/>
                  <a:gd name="connsiteY4" fmla="*/ 38100 h 774700"/>
                  <a:gd name="connsiteX5" fmla="*/ 0 w 3352800"/>
                  <a:gd name="connsiteY5" fmla="*/ 749300 h 774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2800" h="774700">
                    <a:moveTo>
                      <a:pt x="0" y="749300"/>
                    </a:moveTo>
                    <a:lnTo>
                      <a:pt x="1752600" y="774700"/>
                    </a:lnTo>
                    <a:lnTo>
                      <a:pt x="2730500" y="673100"/>
                    </a:lnTo>
                    <a:lnTo>
                      <a:pt x="3352800" y="0"/>
                    </a:lnTo>
                    <a:lnTo>
                      <a:pt x="1524000" y="38100"/>
                    </a:lnTo>
                    <a:lnTo>
                      <a:pt x="0" y="749300"/>
                    </a:lnTo>
                    <a:close/>
                  </a:path>
                </a:pathLst>
              </a:custGeom>
              <a:solidFill>
                <a:srgbClr val="0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203EFE94-01C5-4952-9648-DB2ED70B5F3C}"/>
                  </a:ext>
                </a:extLst>
              </p:cNvPr>
              <p:cNvSpPr/>
              <p:nvPr/>
            </p:nvSpPr>
            <p:spPr>
              <a:xfrm rot="20293860">
                <a:off x="8697274" y="2019767"/>
                <a:ext cx="1778000" cy="1041400"/>
              </a:xfrm>
              <a:custGeom>
                <a:avLst/>
                <a:gdLst>
                  <a:gd name="connsiteX0" fmla="*/ 0 w 1778000"/>
                  <a:gd name="connsiteY0" fmla="*/ 482600 h 1041400"/>
                  <a:gd name="connsiteX1" fmla="*/ 0 w 1778000"/>
                  <a:gd name="connsiteY1" fmla="*/ 482600 h 1041400"/>
                  <a:gd name="connsiteX2" fmla="*/ 1485900 w 1778000"/>
                  <a:gd name="connsiteY2" fmla="*/ 0 h 1041400"/>
                  <a:gd name="connsiteX3" fmla="*/ 1778000 w 1778000"/>
                  <a:gd name="connsiteY3" fmla="*/ 1041400 h 1041400"/>
                  <a:gd name="connsiteX4" fmla="*/ 63500 w 1778000"/>
                  <a:gd name="connsiteY4" fmla="*/ 939800 h 1041400"/>
                  <a:gd name="connsiteX5" fmla="*/ 0 w 1778000"/>
                  <a:gd name="connsiteY5" fmla="*/ 482600 h 104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8000" h="1041400">
                    <a:moveTo>
                      <a:pt x="0" y="482600"/>
                    </a:moveTo>
                    <a:lnTo>
                      <a:pt x="0" y="482600"/>
                    </a:lnTo>
                    <a:lnTo>
                      <a:pt x="1485900" y="0"/>
                    </a:lnTo>
                    <a:lnTo>
                      <a:pt x="1778000" y="1041400"/>
                    </a:lnTo>
                    <a:lnTo>
                      <a:pt x="63500" y="939800"/>
                    </a:lnTo>
                    <a:lnTo>
                      <a:pt x="0" y="482600"/>
                    </a:lnTo>
                    <a:close/>
                  </a:path>
                </a:pathLst>
              </a:custGeom>
              <a:gradFill>
                <a:gsLst>
                  <a:gs pos="0">
                    <a:srgbClr val="062735"/>
                  </a:gs>
                  <a:gs pos="100000">
                    <a:srgbClr val="0C506E"/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17B0B7-F07A-45C3-B6FD-ADCD902EBA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07927" y="3420000"/>
                <a:ext cx="1152000" cy="1152000"/>
                <a:chOff x="6104434" y="2808719"/>
                <a:chExt cx="2056054" cy="2056054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4E77C1DD-5E47-4959-B87F-F5902F9E3EE0}"/>
                    </a:ext>
                  </a:extLst>
                </p:cNvPr>
                <p:cNvSpPr/>
                <p:nvPr/>
              </p:nvSpPr>
              <p:spPr>
                <a:xfrm>
                  <a:off x="6104434" y="2808719"/>
                  <a:ext cx="2056054" cy="20560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F0982DB-3876-478D-BD42-00C3C36D257F}"/>
                    </a:ext>
                  </a:extLst>
                </p:cNvPr>
                <p:cNvSpPr/>
                <p:nvPr/>
              </p:nvSpPr>
              <p:spPr>
                <a:xfrm>
                  <a:off x="6618447" y="3322732"/>
                  <a:ext cx="1028027" cy="1028027"/>
                </a:xfrm>
                <a:prstGeom prst="ellipse">
                  <a:avLst/>
                </a:prstGeom>
                <a:solidFill>
                  <a:srgbClr val="02182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298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2E4BCC-581B-4BD7-9F07-EC4B374354CB}"/>
              </a:ext>
            </a:extLst>
          </p:cNvPr>
          <p:cNvGrpSpPr/>
          <p:nvPr/>
        </p:nvGrpSpPr>
        <p:grpSpPr>
          <a:xfrm>
            <a:off x="5166934" y="685800"/>
            <a:ext cx="8295066" cy="6797429"/>
            <a:chOff x="5166934" y="685800"/>
            <a:chExt cx="8295066" cy="6797429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9ADF2DC-8C2F-4895-BF65-48B9312E2AEE}"/>
                </a:ext>
              </a:extLst>
            </p:cNvPr>
            <p:cNvSpPr/>
            <p:nvPr/>
          </p:nvSpPr>
          <p:spPr>
            <a:xfrm>
              <a:off x="7099300" y="1727200"/>
              <a:ext cx="4927600" cy="3352800"/>
            </a:xfrm>
            <a:custGeom>
              <a:avLst/>
              <a:gdLst>
                <a:gd name="connsiteX0" fmla="*/ 2146300 w 4927600"/>
                <a:gd name="connsiteY0" fmla="*/ 0 h 3352800"/>
                <a:gd name="connsiteX1" fmla="*/ 2598057 w 4927600"/>
                <a:gd name="connsiteY1" fmla="*/ 151596 h 3352800"/>
                <a:gd name="connsiteX2" fmla="*/ 4178300 w 4927600"/>
                <a:gd name="connsiteY2" fmla="*/ 533400 h 3352800"/>
                <a:gd name="connsiteX3" fmla="*/ 4076531 w 4927600"/>
                <a:gd name="connsiteY3" fmla="*/ 670222 h 3352800"/>
                <a:gd name="connsiteX4" fmla="*/ 4927600 w 4927600"/>
                <a:gd name="connsiteY4" fmla="*/ 1460500 h 3352800"/>
                <a:gd name="connsiteX5" fmla="*/ 4470400 w 4927600"/>
                <a:gd name="connsiteY5" fmla="*/ 2171700 h 3352800"/>
                <a:gd name="connsiteX6" fmla="*/ 3035300 w 4927600"/>
                <a:gd name="connsiteY6" fmla="*/ 2070100 h 3352800"/>
                <a:gd name="connsiteX7" fmla="*/ 800100 w 4927600"/>
                <a:gd name="connsiteY7" fmla="*/ 3352800 h 3352800"/>
                <a:gd name="connsiteX8" fmla="*/ 0 w 4927600"/>
                <a:gd name="connsiteY8" fmla="*/ 1765300 h 3352800"/>
                <a:gd name="connsiteX9" fmla="*/ 762000 w 4927600"/>
                <a:gd name="connsiteY9" fmla="*/ 584200 h 3352800"/>
                <a:gd name="connsiteX10" fmla="*/ 2085134 w 4927600"/>
                <a:gd name="connsiteY10" fmla="*/ 143156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7600" h="3352800">
                  <a:moveTo>
                    <a:pt x="2146300" y="0"/>
                  </a:moveTo>
                  <a:lnTo>
                    <a:pt x="2598057" y="151596"/>
                  </a:lnTo>
                  <a:lnTo>
                    <a:pt x="4178300" y="533400"/>
                  </a:lnTo>
                  <a:lnTo>
                    <a:pt x="4076531" y="670222"/>
                  </a:lnTo>
                  <a:lnTo>
                    <a:pt x="4927600" y="1460500"/>
                  </a:lnTo>
                  <a:lnTo>
                    <a:pt x="4470400" y="2171700"/>
                  </a:lnTo>
                  <a:lnTo>
                    <a:pt x="3035300" y="2070100"/>
                  </a:lnTo>
                  <a:lnTo>
                    <a:pt x="800100" y="3352800"/>
                  </a:lnTo>
                  <a:lnTo>
                    <a:pt x="0" y="1765300"/>
                  </a:lnTo>
                  <a:lnTo>
                    <a:pt x="762000" y="584200"/>
                  </a:lnTo>
                  <a:lnTo>
                    <a:pt x="2085134" y="143156"/>
                  </a:lnTo>
                  <a:close/>
                </a:path>
              </a:pathLst>
            </a:custGeom>
            <a:gradFill>
              <a:gsLst>
                <a:gs pos="100000">
                  <a:srgbClr val="135773"/>
                </a:gs>
                <a:gs pos="0">
                  <a:srgbClr val="227FAE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8E19C34-0330-4E03-BF16-06B237679522}"/>
                </a:ext>
              </a:extLst>
            </p:cNvPr>
            <p:cNvSpPr/>
            <p:nvPr/>
          </p:nvSpPr>
          <p:spPr>
            <a:xfrm>
              <a:off x="6184900" y="1111417"/>
              <a:ext cx="7277100" cy="5594183"/>
            </a:xfrm>
            <a:custGeom>
              <a:avLst/>
              <a:gdLst>
                <a:gd name="connsiteX0" fmla="*/ 3638550 w 7277100"/>
                <a:gd name="connsiteY0" fmla="*/ 0 h 5137979"/>
                <a:gd name="connsiteX1" fmla="*/ 7277100 w 7277100"/>
                <a:gd name="connsiteY1" fmla="*/ 2984500 h 5137979"/>
                <a:gd name="connsiteX2" fmla="*/ 6211394 w 7277100"/>
                <a:gd name="connsiteY2" fmla="*/ 5094860 h 5137979"/>
                <a:gd name="connsiteX3" fmla="*/ 6153554 w 7277100"/>
                <a:gd name="connsiteY3" fmla="*/ 5137979 h 5137979"/>
                <a:gd name="connsiteX4" fmla="*/ 6177168 w 7277100"/>
                <a:gd name="connsiteY4" fmla="*/ 5086891 h 5137979"/>
                <a:gd name="connsiteX5" fmla="*/ 6319218 w 7277100"/>
                <a:gd name="connsiteY5" fmla="*/ 4342902 h 5137979"/>
                <a:gd name="connsiteX6" fmla="*/ 3159609 w 7277100"/>
                <a:gd name="connsiteY6" fmla="*/ 1841002 h 5137979"/>
                <a:gd name="connsiteX7" fmla="*/ 142050 w 7277100"/>
                <a:gd name="connsiteY7" fmla="*/ 3598914 h 5137979"/>
                <a:gd name="connsiteX8" fmla="*/ 107500 w 7277100"/>
                <a:gd name="connsiteY8" fmla="*/ 3705313 h 5137979"/>
                <a:gd name="connsiteX9" fmla="*/ 73923 w 7277100"/>
                <a:gd name="connsiteY9" fmla="*/ 3585981 h 5137979"/>
                <a:gd name="connsiteX10" fmla="*/ 0 w 7277100"/>
                <a:gd name="connsiteY10" fmla="*/ 2984500 h 5137979"/>
                <a:gd name="connsiteX11" fmla="*/ 3638550 w 7277100"/>
                <a:gd name="connsiteY11" fmla="*/ 0 h 513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7100" h="5137979">
                  <a:moveTo>
                    <a:pt x="3638550" y="0"/>
                  </a:moveTo>
                  <a:cubicBezTo>
                    <a:pt x="5648066" y="0"/>
                    <a:pt x="7277100" y="1336206"/>
                    <a:pt x="7277100" y="2984500"/>
                  </a:cubicBezTo>
                  <a:cubicBezTo>
                    <a:pt x="7277100" y="3808647"/>
                    <a:pt x="6869842" y="4554772"/>
                    <a:pt x="6211394" y="5094860"/>
                  </a:cubicBezTo>
                  <a:lnTo>
                    <a:pt x="6153554" y="5137979"/>
                  </a:lnTo>
                  <a:lnTo>
                    <a:pt x="6177168" y="5086891"/>
                  </a:lnTo>
                  <a:cubicBezTo>
                    <a:pt x="6269486" y="4851865"/>
                    <a:pt x="6319218" y="4601982"/>
                    <a:pt x="6319218" y="4342902"/>
                  </a:cubicBezTo>
                  <a:cubicBezTo>
                    <a:pt x="6319218" y="2961141"/>
                    <a:pt x="4904613" y="1841002"/>
                    <a:pt x="3159609" y="1841002"/>
                  </a:cubicBezTo>
                  <a:cubicBezTo>
                    <a:pt x="1741794" y="1841002"/>
                    <a:pt x="542093" y="2580469"/>
                    <a:pt x="142050" y="3598914"/>
                  </a:cubicBezTo>
                  <a:lnTo>
                    <a:pt x="107500" y="3705313"/>
                  </a:lnTo>
                  <a:lnTo>
                    <a:pt x="73923" y="3585981"/>
                  </a:lnTo>
                  <a:cubicBezTo>
                    <a:pt x="25454" y="3391697"/>
                    <a:pt x="0" y="3190537"/>
                    <a:pt x="0" y="2984500"/>
                  </a:cubicBezTo>
                  <a:cubicBezTo>
                    <a:pt x="0" y="1336206"/>
                    <a:pt x="1629034" y="0"/>
                    <a:pt x="3638550" y="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rgbClr val="3794C2"/>
                </a:gs>
                <a:gs pos="3000">
                  <a:srgbClr val="0F7895"/>
                </a:gs>
                <a:gs pos="100000">
                  <a:srgbClr val="52A7E0"/>
                </a:gs>
              </a:gsLst>
              <a:path path="circle">
                <a:fillToRect l="100000" t="100000"/>
              </a:path>
              <a:tileRect r="-100000" b="-100000"/>
            </a:gra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5F7D061-4E28-41C4-8581-084B80271248}"/>
                </a:ext>
              </a:extLst>
            </p:cNvPr>
            <p:cNvSpPr/>
            <p:nvPr/>
          </p:nvSpPr>
          <p:spPr>
            <a:xfrm rot="19722898" flipH="1">
              <a:off x="5166934" y="2854060"/>
              <a:ext cx="3543300" cy="2642005"/>
            </a:xfrm>
            <a:custGeom>
              <a:avLst/>
              <a:gdLst>
                <a:gd name="connsiteX0" fmla="*/ 1406231 w 3543300"/>
                <a:gd name="connsiteY0" fmla="*/ 0 h 2634430"/>
                <a:gd name="connsiteX1" fmla="*/ 1651537 w 3543300"/>
                <a:gd name="connsiteY1" fmla="*/ 31538 h 2634430"/>
                <a:gd name="connsiteX2" fmla="*/ 3543300 w 3543300"/>
                <a:gd name="connsiteY2" fmla="*/ 1317215 h 2634430"/>
                <a:gd name="connsiteX3" fmla="*/ 1651537 w 3543300"/>
                <a:gd name="connsiteY3" fmla="*/ 2602893 h 2634430"/>
                <a:gd name="connsiteX4" fmla="*/ 1406231 w 3543300"/>
                <a:gd name="connsiteY4" fmla="*/ 2634430 h 2634430"/>
                <a:gd name="connsiteX5" fmla="*/ 1244816 w 3543300"/>
                <a:gd name="connsiteY5" fmla="*/ 2602893 h 2634430"/>
                <a:gd name="connsiteX6" fmla="*/ 0 w 3543300"/>
                <a:gd name="connsiteY6" fmla="*/ 1317215 h 2634430"/>
                <a:gd name="connsiteX7" fmla="*/ 1244816 w 3543300"/>
                <a:gd name="connsiteY7" fmla="*/ 31538 h 263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43300" h="2634430">
                  <a:moveTo>
                    <a:pt x="1406231" y="0"/>
                  </a:moveTo>
                  <a:lnTo>
                    <a:pt x="1651537" y="31538"/>
                  </a:lnTo>
                  <a:cubicBezTo>
                    <a:pt x="2747529" y="201982"/>
                    <a:pt x="3543300" y="713133"/>
                    <a:pt x="3543300" y="1317215"/>
                  </a:cubicBezTo>
                  <a:cubicBezTo>
                    <a:pt x="3543300" y="1921298"/>
                    <a:pt x="2747529" y="2432448"/>
                    <a:pt x="1651537" y="2602893"/>
                  </a:cubicBezTo>
                  <a:lnTo>
                    <a:pt x="1406231" y="2634430"/>
                  </a:lnTo>
                  <a:lnTo>
                    <a:pt x="1244816" y="2602893"/>
                  </a:lnTo>
                  <a:cubicBezTo>
                    <a:pt x="523633" y="2432448"/>
                    <a:pt x="0" y="1921298"/>
                    <a:pt x="0" y="1317215"/>
                  </a:cubicBezTo>
                  <a:cubicBezTo>
                    <a:pt x="0" y="713133"/>
                    <a:pt x="523633" y="201982"/>
                    <a:pt x="1244816" y="31538"/>
                  </a:cubicBezTo>
                  <a:close/>
                </a:path>
              </a:pathLst>
            </a:custGeom>
            <a:gradFill>
              <a:gsLst>
                <a:gs pos="100000">
                  <a:srgbClr val="267BAE"/>
                </a:gs>
                <a:gs pos="0">
                  <a:srgbClr val="3498DB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눈물 방울 13">
              <a:extLst>
                <a:ext uri="{FF2B5EF4-FFF2-40B4-BE49-F238E27FC236}">
                  <a16:creationId xmlns:a16="http://schemas.microsoft.com/office/drawing/2014/main" id="{9DDB05B8-402F-4BB8-8D58-B3E4E6ADE4ED}"/>
                </a:ext>
              </a:extLst>
            </p:cNvPr>
            <p:cNvSpPr/>
            <p:nvPr/>
          </p:nvSpPr>
          <p:spPr>
            <a:xfrm rot="12084399">
              <a:off x="11347318" y="5879648"/>
              <a:ext cx="1169741" cy="858294"/>
            </a:xfrm>
            <a:prstGeom prst="teardrop">
              <a:avLst>
                <a:gd name="adj" fmla="val 126011"/>
              </a:avLst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눈물 방울 14">
              <a:extLst>
                <a:ext uri="{FF2B5EF4-FFF2-40B4-BE49-F238E27FC236}">
                  <a16:creationId xmlns:a16="http://schemas.microsoft.com/office/drawing/2014/main" id="{12EC6AAD-884F-4FF6-8C0C-DCD51DFECC9B}"/>
                </a:ext>
              </a:extLst>
            </p:cNvPr>
            <p:cNvSpPr/>
            <p:nvPr/>
          </p:nvSpPr>
          <p:spPr>
            <a:xfrm rot="4587289">
              <a:off x="12183068" y="6469212"/>
              <a:ext cx="1169741" cy="858294"/>
            </a:xfrm>
            <a:prstGeom prst="teardrop">
              <a:avLst>
                <a:gd name="adj" fmla="val 126011"/>
              </a:avLst>
            </a:prstGeom>
            <a:solidFill>
              <a:srgbClr val="52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0011068-A847-4B49-8760-82BD15F4D0BA}"/>
                </a:ext>
              </a:extLst>
            </p:cNvPr>
            <p:cNvSpPr/>
            <p:nvPr/>
          </p:nvSpPr>
          <p:spPr>
            <a:xfrm>
              <a:off x="8293100" y="685800"/>
              <a:ext cx="3352800" cy="774700"/>
            </a:xfrm>
            <a:custGeom>
              <a:avLst/>
              <a:gdLst>
                <a:gd name="connsiteX0" fmla="*/ 0 w 3352800"/>
                <a:gd name="connsiteY0" fmla="*/ 749300 h 774700"/>
                <a:gd name="connsiteX1" fmla="*/ 1752600 w 3352800"/>
                <a:gd name="connsiteY1" fmla="*/ 774700 h 774700"/>
                <a:gd name="connsiteX2" fmla="*/ 2730500 w 3352800"/>
                <a:gd name="connsiteY2" fmla="*/ 673100 h 774700"/>
                <a:gd name="connsiteX3" fmla="*/ 3352800 w 3352800"/>
                <a:gd name="connsiteY3" fmla="*/ 0 h 774700"/>
                <a:gd name="connsiteX4" fmla="*/ 1524000 w 3352800"/>
                <a:gd name="connsiteY4" fmla="*/ 38100 h 774700"/>
                <a:gd name="connsiteX5" fmla="*/ 0 w 3352800"/>
                <a:gd name="connsiteY5" fmla="*/ 74930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774700">
                  <a:moveTo>
                    <a:pt x="0" y="749300"/>
                  </a:moveTo>
                  <a:lnTo>
                    <a:pt x="1752600" y="774700"/>
                  </a:lnTo>
                  <a:lnTo>
                    <a:pt x="2730500" y="673100"/>
                  </a:lnTo>
                  <a:lnTo>
                    <a:pt x="3352800" y="0"/>
                  </a:lnTo>
                  <a:lnTo>
                    <a:pt x="1524000" y="38100"/>
                  </a:lnTo>
                  <a:lnTo>
                    <a:pt x="0" y="749300"/>
                  </a:lnTo>
                  <a:close/>
                </a:path>
              </a:pathLst>
            </a:custGeom>
            <a:solidFill>
              <a:srgbClr val="0E5D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CFD05255-D24D-4015-8CF6-0A6F2166627F}"/>
                </a:ext>
              </a:extLst>
            </p:cNvPr>
            <p:cNvSpPr/>
            <p:nvPr/>
          </p:nvSpPr>
          <p:spPr>
            <a:xfrm rot="19720842" flipV="1">
              <a:off x="9208667" y="3654060"/>
              <a:ext cx="2302476" cy="803331"/>
            </a:xfrm>
            <a:custGeom>
              <a:avLst/>
              <a:gdLst>
                <a:gd name="connsiteX0" fmla="*/ 0 w 3352800"/>
                <a:gd name="connsiteY0" fmla="*/ 749300 h 774700"/>
                <a:gd name="connsiteX1" fmla="*/ 1752600 w 3352800"/>
                <a:gd name="connsiteY1" fmla="*/ 774700 h 774700"/>
                <a:gd name="connsiteX2" fmla="*/ 2730500 w 3352800"/>
                <a:gd name="connsiteY2" fmla="*/ 673100 h 774700"/>
                <a:gd name="connsiteX3" fmla="*/ 3352800 w 3352800"/>
                <a:gd name="connsiteY3" fmla="*/ 0 h 774700"/>
                <a:gd name="connsiteX4" fmla="*/ 1524000 w 3352800"/>
                <a:gd name="connsiteY4" fmla="*/ 38100 h 774700"/>
                <a:gd name="connsiteX5" fmla="*/ 0 w 3352800"/>
                <a:gd name="connsiteY5" fmla="*/ 74930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774700">
                  <a:moveTo>
                    <a:pt x="0" y="749300"/>
                  </a:moveTo>
                  <a:lnTo>
                    <a:pt x="1752600" y="774700"/>
                  </a:lnTo>
                  <a:lnTo>
                    <a:pt x="2730500" y="673100"/>
                  </a:lnTo>
                  <a:lnTo>
                    <a:pt x="3352800" y="0"/>
                  </a:lnTo>
                  <a:lnTo>
                    <a:pt x="1524000" y="38100"/>
                  </a:lnTo>
                  <a:lnTo>
                    <a:pt x="0" y="749300"/>
                  </a:lnTo>
                  <a:close/>
                </a:path>
              </a:pathLst>
            </a:custGeom>
            <a:solidFill>
              <a:srgbClr val="0B4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A68A349-E5D6-4AA6-8A4C-E577D854667A}"/>
                </a:ext>
              </a:extLst>
            </p:cNvPr>
            <p:cNvSpPr/>
            <p:nvPr/>
          </p:nvSpPr>
          <p:spPr>
            <a:xfrm rot="20293860">
              <a:off x="8697274" y="2019767"/>
              <a:ext cx="1778000" cy="1041400"/>
            </a:xfrm>
            <a:custGeom>
              <a:avLst/>
              <a:gdLst>
                <a:gd name="connsiteX0" fmla="*/ 0 w 1778000"/>
                <a:gd name="connsiteY0" fmla="*/ 482600 h 1041400"/>
                <a:gd name="connsiteX1" fmla="*/ 0 w 1778000"/>
                <a:gd name="connsiteY1" fmla="*/ 482600 h 1041400"/>
                <a:gd name="connsiteX2" fmla="*/ 1485900 w 1778000"/>
                <a:gd name="connsiteY2" fmla="*/ 0 h 1041400"/>
                <a:gd name="connsiteX3" fmla="*/ 1778000 w 1778000"/>
                <a:gd name="connsiteY3" fmla="*/ 1041400 h 1041400"/>
                <a:gd name="connsiteX4" fmla="*/ 63500 w 1778000"/>
                <a:gd name="connsiteY4" fmla="*/ 939800 h 1041400"/>
                <a:gd name="connsiteX5" fmla="*/ 0 w 1778000"/>
                <a:gd name="connsiteY5" fmla="*/ 48260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000" h="1041400">
                  <a:moveTo>
                    <a:pt x="0" y="482600"/>
                  </a:moveTo>
                  <a:lnTo>
                    <a:pt x="0" y="482600"/>
                  </a:lnTo>
                  <a:lnTo>
                    <a:pt x="1485900" y="0"/>
                  </a:lnTo>
                  <a:lnTo>
                    <a:pt x="1778000" y="1041400"/>
                  </a:lnTo>
                  <a:lnTo>
                    <a:pt x="63500" y="939800"/>
                  </a:lnTo>
                  <a:lnTo>
                    <a:pt x="0" y="482600"/>
                  </a:lnTo>
                  <a:close/>
                </a:path>
              </a:pathLst>
            </a:custGeom>
            <a:gradFill>
              <a:gsLst>
                <a:gs pos="0">
                  <a:srgbClr val="062735"/>
                </a:gs>
                <a:gs pos="100000">
                  <a:srgbClr val="0C506E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66965C3-A7A4-4C32-949F-79E5927117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07927" y="3420000"/>
              <a:ext cx="1152000" cy="1152000"/>
              <a:chOff x="6104434" y="2808719"/>
              <a:chExt cx="2056054" cy="205605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CE3774D3-BEE8-49CB-A6B4-754F9A595BED}"/>
                  </a:ext>
                </a:extLst>
              </p:cNvPr>
              <p:cNvSpPr/>
              <p:nvPr/>
            </p:nvSpPr>
            <p:spPr>
              <a:xfrm>
                <a:off x="6104434" y="2808719"/>
                <a:ext cx="2056054" cy="20560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485AF4F-FBFE-423E-BE20-5CF89175D6B3}"/>
                  </a:ext>
                </a:extLst>
              </p:cNvPr>
              <p:cNvSpPr/>
              <p:nvPr/>
            </p:nvSpPr>
            <p:spPr>
              <a:xfrm>
                <a:off x="6618447" y="3322732"/>
                <a:ext cx="1028027" cy="1028027"/>
              </a:xfrm>
              <a:prstGeom prst="ellipse">
                <a:avLst/>
              </a:prstGeom>
              <a:solidFill>
                <a:srgbClr val="0218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655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DF7C4D-E73C-4D4D-9593-69BF2ACD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46FD88-043A-4EEA-AF98-D71080631741}"/>
              </a:ext>
            </a:extLst>
          </p:cNvPr>
          <p:cNvGrpSpPr/>
          <p:nvPr/>
        </p:nvGrpSpPr>
        <p:grpSpPr>
          <a:xfrm>
            <a:off x="-863600" y="6083300"/>
            <a:ext cx="17983200" cy="6121400"/>
            <a:chOff x="-647700" y="4095750"/>
            <a:chExt cx="13487400" cy="4591050"/>
          </a:xfrm>
          <a:gradFill flip="none" rotWithShape="1">
            <a:gsLst>
              <a:gs pos="52000">
                <a:srgbClr val="3D7B9C"/>
              </a:gs>
              <a:gs pos="35000">
                <a:srgbClr val="498D9E"/>
              </a:gs>
              <a:gs pos="20000">
                <a:srgbClr val="64A796"/>
              </a:gs>
              <a:gs pos="11000">
                <a:srgbClr val="82BD9C"/>
              </a:gs>
              <a:gs pos="0">
                <a:srgbClr val="C4CFC5"/>
              </a:gs>
            </a:gsLst>
            <a:lin ang="5400000" scaled="1"/>
            <a:tileRect/>
          </a:gra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AD6398D-5975-4802-B33F-8B27B5BA3F0B}"/>
                </a:ext>
              </a:extLst>
            </p:cNvPr>
            <p:cNvSpPr/>
            <p:nvPr/>
          </p:nvSpPr>
          <p:spPr>
            <a:xfrm>
              <a:off x="-647700" y="409575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5125952-3D9D-44F0-954D-A7FC070FE058}"/>
                </a:ext>
              </a:extLst>
            </p:cNvPr>
            <p:cNvSpPr/>
            <p:nvPr/>
          </p:nvSpPr>
          <p:spPr>
            <a:xfrm>
              <a:off x="1228725" y="502920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442301-FB9A-4472-89CA-1079D45BBB54}"/>
                </a:ext>
              </a:extLst>
            </p:cNvPr>
            <p:cNvSpPr/>
            <p:nvPr/>
          </p:nvSpPr>
          <p:spPr>
            <a:xfrm>
              <a:off x="3752850" y="409575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C5D68C-3BDD-4C47-A749-0C86CA6CBA28}"/>
                </a:ext>
              </a:extLst>
            </p:cNvPr>
            <p:cNvSpPr/>
            <p:nvPr/>
          </p:nvSpPr>
          <p:spPr>
            <a:xfrm>
              <a:off x="5791200" y="502920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9D1FF0D-52D8-4CED-B4C4-799999E602B3}"/>
                </a:ext>
              </a:extLst>
            </p:cNvPr>
            <p:cNvSpPr/>
            <p:nvPr/>
          </p:nvSpPr>
          <p:spPr>
            <a:xfrm>
              <a:off x="8667750" y="4400550"/>
              <a:ext cx="4171950" cy="390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4DAEC6-501E-4F63-A53F-18B010B5B917}"/>
              </a:ext>
            </a:extLst>
          </p:cNvPr>
          <p:cNvGrpSpPr/>
          <p:nvPr/>
        </p:nvGrpSpPr>
        <p:grpSpPr>
          <a:xfrm>
            <a:off x="605713" y="5651500"/>
            <a:ext cx="16577903" cy="5486400"/>
            <a:chOff x="-647700" y="4095750"/>
            <a:chExt cx="13487400" cy="4591050"/>
          </a:xfrm>
          <a:gradFill flip="none" rotWithShape="1">
            <a:gsLst>
              <a:gs pos="37000">
                <a:srgbClr val="3D7B9C">
                  <a:alpha val="50000"/>
                </a:srgbClr>
              </a:gs>
              <a:gs pos="35000">
                <a:srgbClr val="498D9E"/>
              </a:gs>
              <a:gs pos="20000">
                <a:srgbClr val="64A796">
                  <a:alpha val="50000"/>
                </a:srgbClr>
              </a:gs>
              <a:gs pos="11000">
                <a:srgbClr val="82BD9C">
                  <a:alpha val="50000"/>
                </a:srgbClr>
              </a:gs>
              <a:gs pos="0">
                <a:srgbClr val="C4CFC5">
                  <a:alpha val="50000"/>
                </a:srgbClr>
              </a:gs>
            </a:gsLst>
            <a:lin ang="5400000" scaled="1"/>
            <a:tileRect/>
          </a:gra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C48DBC6-5115-4D62-BE1A-DE4BEDADBE1A}"/>
                </a:ext>
              </a:extLst>
            </p:cNvPr>
            <p:cNvSpPr/>
            <p:nvPr/>
          </p:nvSpPr>
          <p:spPr>
            <a:xfrm>
              <a:off x="-647700" y="409575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861DFFC-D892-444E-B160-4AA6F578C2CC}"/>
                </a:ext>
              </a:extLst>
            </p:cNvPr>
            <p:cNvSpPr/>
            <p:nvPr/>
          </p:nvSpPr>
          <p:spPr>
            <a:xfrm>
              <a:off x="1228725" y="502920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39D65F6-3A92-4A3E-81F4-D50B4AB81277}"/>
                </a:ext>
              </a:extLst>
            </p:cNvPr>
            <p:cNvSpPr/>
            <p:nvPr/>
          </p:nvSpPr>
          <p:spPr>
            <a:xfrm>
              <a:off x="3752850" y="409575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831603C-F468-4366-8248-CC059F31D984}"/>
                </a:ext>
              </a:extLst>
            </p:cNvPr>
            <p:cNvSpPr/>
            <p:nvPr/>
          </p:nvSpPr>
          <p:spPr>
            <a:xfrm>
              <a:off x="5791200" y="5029200"/>
              <a:ext cx="3752850" cy="3657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8D3A8C1-1FCA-4007-8927-467D92B3B90A}"/>
                </a:ext>
              </a:extLst>
            </p:cNvPr>
            <p:cNvSpPr/>
            <p:nvPr/>
          </p:nvSpPr>
          <p:spPr>
            <a:xfrm>
              <a:off x="8667750" y="4400550"/>
              <a:ext cx="4171950" cy="3905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2BF6220-F030-451B-84E9-DAB0C57293BD}"/>
              </a:ext>
            </a:extLst>
          </p:cNvPr>
          <p:cNvSpPr/>
          <p:nvPr/>
        </p:nvSpPr>
        <p:spPr>
          <a:xfrm>
            <a:off x="-2194236" y="4165600"/>
            <a:ext cx="20305467" cy="7747000"/>
          </a:xfrm>
          <a:custGeom>
            <a:avLst/>
            <a:gdLst>
              <a:gd name="connsiteX0" fmla="*/ 1340877 w 15229100"/>
              <a:gd name="connsiteY0" fmla="*/ 742950 h 5810250"/>
              <a:gd name="connsiteX1" fmla="*/ 1340877 w 15229100"/>
              <a:gd name="connsiteY1" fmla="*/ 742950 h 5810250"/>
              <a:gd name="connsiteX2" fmla="*/ 1493277 w 15229100"/>
              <a:gd name="connsiteY2" fmla="*/ 666750 h 5810250"/>
              <a:gd name="connsiteX3" fmla="*/ 1550427 w 15229100"/>
              <a:gd name="connsiteY3" fmla="*/ 628650 h 5810250"/>
              <a:gd name="connsiteX4" fmla="*/ 1626627 w 15229100"/>
              <a:gd name="connsiteY4" fmla="*/ 609600 h 5810250"/>
              <a:gd name="connsiteX5" fmla="*/ 1721877 w 15229100"/>
              <a:gd name="connsiteY5" fmla="*/ 552450 h 5810250"/>
              <a:gd name="connsiteX6" fmla="*/ 1779027 w 15229100"/>
              <a:gd name="connsiteY6" fmla="*/ 533400 h 5810250"/>
              <a:gd name="connsiteX7" fmla="*/ 1893327 w 15229100"/>
              <a:gd name="connsiteY7" fmla="*/ 419100 h 5810250"/>
              <a:gd name="connsiteX8" fmla="*/ 1950477 w 15229100"/>
              <a:gd name="connsiteY8" fmla="*/ 381000 h 5810250"/>
              <a:gd name="connsiteX9" fmla="*/ 2007627 w 15229100"/>
              <a:gd name="connsiteY9" fmla="*/ 323850 h 5810250"/>
              <a:gd name="connsiteX10" fmla="*/ 2083827 w 15229100"/>
              <a:gd name="connsiteY10" fmla="*/ 285750 h 5810250"/>
              <a:gd name="connsiteX11" fmla="*/ 2160027 w 15229100"/>
              <a:gd name="connsiteY11" fmla="*/ 228600 h 5810250"/>
              <a:gd name="connsiteX12" fmla="*/ 2217177 w 15229100"/>
              <a:gd name="connsiteY12" fmla="*/ 209550 h 5810250"/>
              <a:gd name="connsiteX13" fmla="*/ 2274327 w 15229100"/>
              <a:gd name="connsiteY13" fmla="*/ 171450 h 5810250"/>
              <a:gd name="connsiteX14" fmla="*/ 2369577 w 15229100"/>
              <a:gd name="connsiteY14" fmla="*/ 152400 h 5810250"/>
              <a:gd name="connsiteX15" fmla="*/ 2617227 w 15229100"/>
              <a:gd name="connsiteY15" fmla="*/ 57150 h 5810250"/>
              <a:gd name="connsiteX16" fmla="*/ 2731527 w 15229100"/>
              <a:gd name="connsiteY16" fmla="*/ 19050 h 5810250"/>
              <a:gd name="connsiteX17" fmla="*/ 2788677 w 15229100"/>
              <a:gd name="connsiteY17" fmla="*/ 0 h 5810250"/>
              <a:gd name="connsiteX18" fmla="*/ 3569727 w 15229100"/>
              <a:gd name="connsiteY18" fmla="*/ 19050 h 5810250"/>
              <a:gd name="connsiteX19" fmla="*/ 3741177 w 15229100"/>
              <a:gd name="connsiteY19" fmla="*/ 57150 h 5810250"/>
              <a:gd name="connsiteX20" fmla="*/ 3836427 w 15229100"/>
              <a:gd name="connsiteY20" fmla="*/ 76200 h 5810250"/>
              <a:gd name="connsiteX21" fmla="*/ 4007877 w 15229100"/>
              <a:gd name="connsiteY21" fmla="*/ 114300 h 5810250"/>
              <a:gd name="connsiteX22" fmla="*/ 4084077 w 15229100"/>
              <a:gd name="connsiteY22" fmla="*/ 133350 h 5810250"/>
              <a:gd name="connsiteX23" fmla="*/ 4255527 w 15229100"/>
              <a:gd name="connsiteY23" fmla="*/ 152400 h 5810250"/>
              <a:gd name="connsiteX24" fmla="*/ 4522227 w 15229100"/>
              <a:gd name="connsiteY24" fmla="*/ 209550 h 5810250"/>
              <a:gd name="connsiteX25" fmla="*/ 4579377 w 15229100"/>
              <a:gd name="connsiteY25" fmla="*/ 228600 h 5810250"/>
              <a:gd name="connsiteX26" fmla="*/ 4846077 w 15229100"/>
              <a:gd name="connsiteY26" fmla="*/ 266700 h 5810250"/>
              <a:gd name="connsiteX27" fmla="*/ 5074677 w 15229100"/>
              <a:gd name="connsiteY27" fmla="*/ 304800 h 5810250"/>
              <a:gd name="connsiteX28" fmla="*/ 5341377 w 15229100"/>
              <a:gd name="connsiteY28" fmla="*/ 323850 h 5810250"/>
              <a:gd name="connsiteX29" fmla="*/ 5836677 w 15229100"/>
              <a:gd name="connsiteY29" fmla="*/ 361950 h 5810250"/>
              <a:gd name="connsiteX30" fmla="*/ 5893827 w 15229100"/>
              <a:gd name="connsiteY30" fmla="*/ 400050 h 5810250"/>
              <a:gd name="connsiteX31" fmla="*/ 6008127 w 15229100"/>
              <a:gd name="connsiteY31" fmla="*/ 514350 h 5810250"/>
              <a:gd name="connsiteX32" fmla="*/ 6065277 w 15229100"/>
              <a:gd name="connsiteY32" fmla="*/ 571500 h 5810250"/>
              <a:gd name="connsiteX33" fmla="*/ 6198627 w 15229100"/>
              <a:gd name="connsiteY33" fmla="*/ 647700 h 5810250"/>
              <a:gd name="connsiteX34" fmla="*/ 6389127 w 15229100"/>
              <a:gd name="connsiteY34" fmla="*/ 704850 h 5810250"/>
              <a:gd name="connsiteX35" fmla="*/ 6522477 w 15229100"/>
              <a:gd name="connsiteY35" fmla="*/ 723900 h 5810250"/>
              <a:gd name="connsiteX36" fmla="*/ 6884427 w 15229100"/>
              <a:gd name="connsiteY36" fmla="*/ 781050 h 5810250"/>
              <a:gd name="connsiteX37" fmla="*/ 7113027 w 15229100"/>
              <a:gd name="connsiteY37" fmla="*/ 800100 h 5810250"/>
              <a:gd name="connsiteX38" fmla="*/ 7284477 w 15229100"/>
              <a:gd name="connsiteY38" fmla="*/ 838200 h 5810250"/>
              <a:gd name="connsiteX39" fmla="*/ 7417827 w 15229100"/>
              <a:gd name="connsiteY39" fmla="*/ 857250 h 5810250"/>
              <a:gd name="connsiteX40" fmla="*/ 7627377 w 15229100"/>
              <a:gd name="connsiteY40" fmla="*/ 895350 h 5810250"/>
              <a:gd name="connsiteX41" fmla="*/ 8598927 w 15229100"/>
              <a:gd name="connsiteY41" fmla="*/ 876300 h 5810250"/>
              <a:gd name="connsiteX42" fmla="*/ 8713227 w 15229100"/>
              <a:gd name="connsiteY42" fmla="*/ 781050 h 5810250"/>
              <a:gd name="connsiteX43" fmla="*/ 8789427 w 15229100"/>
              <a:gd name="connsiteY43" fmla="*/ 762000 h 5810250"/>
              <a:gd name="connsiteX44" fmla="*/ 8903727 w 15229100"/>
              <a:gd name="connsiteY44" fmla="*/ 685800 h 5810250"/>
              <a:gd name="connsiteX45" fmla="*/ 8960877 w 15229100"/>
              <a:gd name="connsiteY45" fmla="*/ 647700 h 5810250"/>
              <a:gd name="connsiteX46" fmla="*/ 9075177 w 15229100"/>
              <a:gd name="connsiteY46" fmla="*/ 590550 h 5810250"/>
              <a:gd name="connsiteX47" fmla="*/ 9170427 w 15229100"/>
              <a:gd name="connsiteY47" fmla="*/ 552450 h 5810250"/>
              <a:gd name="connsiteX48" fmla="*/ 9284727 w 15229100"/>
              <a:gd name="connsiteY48" fmla="*/ 476250 h 5810250"/>
              <a:gd name="connsiteX49" fmla="*/ 9456177 w 15229100"/>
              <a:gd name="connsiteY49" fmla="*/ 400050 h 5810250"/>
              <a:gd name="connsiteX50" fmla="*/ 9589527 w 15229100"/>
              <a:gd name="connsiteY50" fmla="*/ 361950 h 5810250"/>
              <a:gd name="connsiteX51" fmla="*/ 9646677 w 15229100"/>
              <a:gd name="connsiteY51" fmla="*/ 342900 h 5810250"/>
              <a:gd name="connsiteX52" fmla="*/ 9722877 w 15229100"/>
              <a:gd name="connsiteY52" fmla="*/ 323850 h 5810250"/>
              <a:gd name="connsiteX53" fmla="*/ 9837177 w 15229100"/>
              <a:gd name="connsiteY53" fmla="*/ 285750 h 5810250"/>
              <a:gd name="connsiteX54" fmla="*/ 9970527 w 15229100"/>
              <a:gd name="connsiteY54" fmla="*/ 266700 h 5810250"/>
              <a:gd name="connsiteX55" fmla="*/ 10599177 w 15229100"/>
              <a:gd name="connsiteY55" fmla="*/ 323850 h 5810250"/>
              <a:gd name="connsiteX56" fmla="*/ 10865877 w 15229100"/>
              <a:gd name="connsiteY56" fmla="*/ 361950 h 5810250"/>
              <a:gd name="connsiteX57" fmla="*/ 12466077 w 15229100"/>
              <a:gd name="connsiteY57" fmla="*/ 381000 h 5810250"/>
              <a:gd name="connsiteX58" fmla="*/ 12808977 w 15229100"/>
              <a:gd name="connsiteY58" fmla="*/ 438150 h 5810250"/>
              <a:gd name="connsiteX59" fmla="*/ 12923277 w 15229100"/>
              <a:gd name="connsiteY59" fmla="*/ 457200 h 5810250"/>
              <a:gd name="connsiteX60" fmla="*/ 13399527 w 15229100"/>
              <a:gd name="connsiteY60" fmla="*/ 476250 h 5810250"/>
              <a:gd name="connsiteX61" fmla="*/ 13513827 w 15229100"/>
              <a:gd name="connsiteY61" fmla="*/ 533400 h 5810250"/>
              <a:gd name="connsiteX62" fmla="*/ 13647177 w 15229100"/>
              <a:gd name="connsiteY62" fmla="*/ 590550 h 5810250"/>
              <a:gd name="connsiteX63" fmla="*/ 13723377 w 15229100"/>
              <a:gd name="connsiteY63" fmla="*/ 647700 h 5810250"/>
              <a:gd name="connsiteX64" fmla="*/ 13971027 w 15229100"/>
              <a:gd name="connsiteY64" fmla="*/ 781050 h 5810250"/>
              <a:gd name="connsiteX65" fmla="*/ 14085327 w 15229100"/>
              <a:gd name="connsiteY65" fmla="*/ 857250 h 5810250"/>
              <a:gd name="connsiteX66" fmla="*/ 14142477 w 15229100"/>
              <a:gd name="connsiteY66" fmla="*/ 876300 h 5810250"/>
              <a:gd name="connsiteX67" fmla="*/ 14294877 w 15229100"/>
              <a:gd name="connsiteY67" fmla="*/ 971550 h 5810250"/>
              <a:gd name="connsiteX68" fmla="*/ 14466327 w 15229100"/>
              <a:gd name="connsiteY68" fmla="*/ 1143000 h 5810250"/>
              <a:gd name="connsiteX69" fmla="*/ 14675877 w 15229100"/>
              <a:gd name="connsiteY69" fmla="*/ 1390650 h 5810250"/>
              <a:gd name="connsiteX70" fmla="*/ 14713977 w 15229100"/>
              <a:gd name="connsiteY70" fmla="*/ 1447800 h 5810250"/>
              <a:gd name="connsiteX71" fmla="*/ 14809227 w 15229100"/>
              <a:gd name="connsiteY71" fmla="*/ 1676400 h 5810250"/>
              <a:gd name="connsiteX72" fmla="*/ 14847327 w 15229100"/>
              <a:gd name="connsiteY72" fmla="*/ 1905000 h 5810250"/>
              <a:gd name="connsiteX73" fmla="*/ 14885427 w 15229100"/>
              <a:gd name="connsiteY73" fmla="*/ 2038350 h 5810250"/>
              <a:gd name="connsiteX74" fmla="*/ 14904477 w 15229100"/>
              <a:gd name="connsiteY74" fmla="*/ 2171700 h 5810250"/>
              <a:gd name="connsiteX75" fmla="*/ 14961627 w 15229100"/>
              <a:gd name="connsiteY75" fmla="*/ 2305050 h 5810250"/>
              <a:gd name="connsiteX76" fmla="*/ 15037827 w 15229100"/>
              <a:gd name="connsiteY76" fmla="*/ 2571750 h 5810250"/>
              <a:gd name="connsiteX77" fmla="*/ 15075927 w 15229100"/>
              <a:gd name="connsiteY77" fmla="*/ 2686050 h 5810250"/>
              <a:gd name="connsiteX78" fmla="*/ 15094977 w 15229100"/>
              <a:gd name="connsiteY78" fmla="*/ 2781300 h 5810250"/>
              <a:gd name="connsiteX79" fmla="*/ 15171177 w 15229100"/>
              <a:gd name="connsiteY79" fmla="*/ 3009900 h 5810250"/>
              <a:gd name="connsiteX80" fmla="*/ 15228327 w 15229100"/>
              <a:gd name="connsiteY80" fmla="*/ 3314700 h 5810250"/>
              <a:gd name="connsiteX81" fmla="*/ 15190227 w 15229100"/>
              <a:gd name="connsiteY81" fmla="*/ 3810000 h 5810250"/>
              <a:gd name="connsiteX82" fmla="*/ 15152127 w 15229100"/>
              <a:gd name="connsiteY82" fmla="*/ 3886200 h 5810250"/>
              <a:gd name="connsiteX83" fmla="*/ 15133077 w 15229100"/>
              <a:gd name="connsiteY83" fmla="*/ 4057650 h 5810250"/>
              <a:gd name="connsiteX84" fmla="*/ 15075927 w 15229100"/>
              <a:gd name="connsiteY84" fmla="*/ 4248150 h 5810250"/>
              <a:gd name="connsiteX85" fmla="*/ 14999727 w 15229100"/>
              <a:gd name="connsiteY85" fmla="*/ 4533900 h 5810250"/>
              <a:gd name="connsiteX86" fmla="*/ 14980677 w 15229100"/>
              <a:gd name="connsiteY86" fmla="*/ 4591050 h 5810250"/>
              <a:gd name="connsiteX87" fmla="*/ 14904477 w 15229100"/>
              <a:gd name="connsiteY87" fmla="*/ 4705350 h 5810250"/>
              <a:gd name="connsiteX88" fmla="*/ 14809227 w 15229100"/>
              <a:gd name="connsiteY88" fmla="*/ 4876800 h 5810250"/>
              <a:gd name="connsiteX89" fmla="*/ 14752077 w 15229100"/>
              <a:gd name="connsiteY89" fmla="*/ 4953000 h 5810250"/>
              <a:gd name="connsiteX90" fmla="*/ 14675877 w 15229100"/>
              <a:gd name="connsiteY90" fmla="*/ 5124450 h 5810250"/>
              <a:gd name="connsiteX91" fmla="*/ 14580627 w 15229100"/>
              <a:gd name="connsiteY91" fmla="*/ 5238750 h 5810250"/>
              <a:gd name="connsiteX92" fmla="*/ 14504427 w 15229100"/>
              <a:gd name="connsiteY92" fmla="*/ 5295900 h 5810250"/>
              <a:gd name="connsiteX93" fmla="*/ 14447277 w 15229100"/>
              <a:gd name="connsiteY93" fmla="*/ 5353050 h 5810250"/>
              <a:gd name="connsiteX94" fmla="*/ 14313927 w 15229100"/>
              <a:gd name="connsiteY94" fmla="*/ 5410200 h 5810250"/>
              <a:gd name="connsiteX95" fmla="*/ 14218677 w 15229100"/>
              <a:gd name="connsiteY95" fmla="*/ 5486400 h 5810250"/>
              <a:gd name="connsiteX96" fmla="*/ 14028177 w 15229100"/>
              <a:gd name="connsiteY96" fmla="*/ 5505450 h 5810250"/>
              <a:gd name="connsiteX97" fmla="*/ 13875777 w 15229100"/>
              <a:gd name="connsiteY97" fmla="*/ 5524500 h 5810250"/>
              <a:gd name="connsiteX98" fmla="*/ 13685277 w 15229100"/>
              <a:gd name="connsiteY98" fmla="*/ 5562600 h 5810250"/>
              <a:gd name="connsiteX99" fmla="*/ 13228077 w 15229100"/>
              <a:gd name="connsiteY99" fmla="*/ 5619750 h 5810250"/>
              <a:gd name="connsiteX100" fmla="*/ 13132827 w 15229100"/>
              <a:gd name="connsiteY100" fmla="*/ 5638800 h 5810250"/>
              <a:gd name="connsiteX101" fmla="*/ 12980427 w 15229100"/>
              <a:gd name="connsiteY101" fmla="*/ 5657850 h 5810250"/>
              <a:gd name="connsiteX102" fmla="*/ 12313677 w 15229100"/>
              <a:gd name="connsiteY102" fmla="*/ 5638800 h 5810250"/>
              <a:gd name="connsiteX103" fmla="*/ 12237477 w 15229100"/>
              <a:gd name="connsiteY103" fmla="*/ 5619750 h 5810250"/>
              <a:gd name="connsiteX104" fmla="*/ 11989827 w 15229100"/>
              <a:gd name="connsiteY104" fmla="*/ 5600700 h 5810250"/>
              <a:gd name="connsiteX105" fmla="*/ 11704077 w 15229100"/>
              <a:gd name="connsiteY105" fmla="*/ 5562600 h 5810250"/>
              <a:gd name="connsiteX106" fmla="*/ 11380227 w 15229100"/>
              <a:gd name="connsiteY106" fmla="*/ 5581650 h 5810250"/>
              <a:gd name="connsiteX107" fmla="*/ 11189727 w 15229100"/>
              <a:gd name="connsiteY107" fmla="*/ 5676900 h 5810250"/>
              <a:gd name="connsiteX108" fmla="*/ 10903977 w 15229100"/>
              <a:gd name="connsiteY108" fmla="*/ 5715000 h 5810250"/>
              <a:gd name="connsiteX109" fmla="*/ 10808727 w 15229100"/>
              <a:gd name="connsiteY109" fmla="*/ 5753100 h 5810250"/>
              <a:gd name="connsiteX110" fmla="*/ 9475227 w 15229100"/>
              <a:gd name="connsiteY110" fmla="*/ 5772150 h 5810250"/>
              <a:gd name="connsiteX111" fmla="*/ 9037077 w 15229100"/>
              <a:gd name="connsiteY111" fmla="*/ 5810250 h 5810250"/>
              <a:gd name="connsiteX112" fmla="*/ 7913127 w 15229100"/>
              <a:gd name="connsiteY112" fmla="*/ 5791200 h 5810250"/>
              <a:gd name="connsiteX113" fmla="*/ 7760727 w 15229100"/>
              <a:gd name="connsiteY113" fmla="*/ 5772150 h 5810250"/>
              <a:gd name="connsiteX114" fmla="*/ 7551177 w 15229100"/>
              <a:gd name="connsiteY114" fmla="*/ 5753100 h 5810250"/>
              <a:gd name="connsiteX115" fmla="*/ 7379727 w 15229100"/>
              <a:gd name="connsiteY115" fmla="*/ 5715000 h 5810250"/>
              <a:gd name="connsiteX116" fmla="*/ 7074927 w 15229100"/>
              <a:gd name="connsiteY116" fmla="*/ 5657850 h 5810250"/>
              <a:gd name="connsiteX117" fmla="*/ 6865377 w 15229100"/>
              <a:gd name="connsiteY117" fmla="*/ 5638800 h 5810250"/>
              <a:gd name="connsiteX118" fmla="*/ 5703327 w 15229100"/>
              <a:gd name="connsiteY118" fmla="*/ 5619750 h 5810250"/>
              <a:gd name="connsiteX119" fmla="*/ 5569977 w 15229100"/>
              <a:gd name="connsiteY119" fmla="*/ 5676900 h 5810250"/>
              <a:gd name="connsiteX120" fmla="*/ 5379477 w 15229100"/>
              <a:gd name="connsiteY120" fmla="*/ 5695950 h 5810250"/>
              <a:gd name="connsiteX121" fmla="*/ 5246127 w 15229100"/>
              <a:gd name="connsiteY121" fmla="*/ 5734050 h 5810250"/>
              <a:gd name="connsiteX122" fmla="*/ 5074677 w 15229100"/>
              <a:gd name="connsiteY122" fmla="*/ 5753100 h 5810250"/>
              <a:gd name="connsiteX123" fmla="*/ 4141227 w 15229100"/>
              <a:gd name="connsiteY123" fmla="*/ 5791200 h 5810250"/>
              <a:gd name="connsiteX124" fmla="*/ 3131577 w 15229100"/>
              <a:gd name="connsiteY124" fmla="*/ 5753100 h 5810250"/>
              <a:gd name="connsiteX125" fmla="*/ 2807727 w 15229100"/>
              <a:gd name="connsiteY125" fmla="*/ 5695950 h 5810250"/>
              <a:gd name="connsiteX126" fmla="*/ 2731527 w 15229100"/>
              <a:gd name="connsiteY126" fmla="*/ 5676900 h 5810250"/>
              <a:gd name="connsiteX127" fmla="*/ 2636277 w 15229100"/>
              <a:gd name="connsiteY127" fmla="*/ 5638800 h 5810250"/>
              <a:gd name="connsiteX128" fmla="*/ 2579127 w 15229100"/>
              <a:gd name="connsiteY128" fmla="*/ 5619750 h 5810250"/>
              <a:gd name="connsiteX129" fmla="*/ 2426727 w 15229100"/>
              <a:gd name="connsiteY129" fmla="*/ 5543550 h 5810250"/>
              <a:gd name="connsiteX130" fmla="*/ 2369577 w 15229100"/>
              <a:gd name="connsiteY130" fmla="*/ 5524500 h 5810250"/>
              <a:gd name="connsiteX131" fmla="*/ 2274327 w 15229100"/>
              <a:gd name="connsiteY131" fmla="*/ 5467350 h 5810250"/>
              <a:gd name="connsiteX132" fmla="*/ 2064777 w 15229100"/>
              <a:gd name="connsiteY132" fmla="*/ 5391150 h 5810250"/>
              <a:gd name="connsiteX133" fmla="*/ 1645677 w 15229100"/>
              <a:gd name="connsiteY133" fmla="*/ 5124450 h 5810250"/>
              <a:gd name="connsiteX134" fmla="*/ 1550427 w 15229100"/>
              <a:gd name="connsiteY134" fmla="*/ 5086350 h 5810250"/>
              <a:gd name="connsiteX135" fmla="*/ 1474227 w 15229100"/>
              <a:gd name="connsiteY135" fmla="*/ 5029200 h 5810250"/>
              <a:gd name="connsiteX136" fmla="*/ 1302777 w 15229100"/>
              <a:gd name="connsiteY136" fmla="*/ 4914900 h 5810250"/>
              <a:gd name="connsiteX137" fmla="*/ 1226577 w 15229100"/>
              <a:gd name="connsiteY137" fmla="*/ 4819650 h 5810250"/>
              <a:gd name="connsiteX138" fmla="*/ 864627 w 15229100"/>
              <a:gd name="connsiteY138" fmla="*/ 4343400 h 5810250"/>
              <a:gd name="connsiteX139" fmla="*/ 464577 w 15229100"/>
              <a:gd name="connsiteY139" fmla="*/ 3905250 h 5810250"/>
              <a:gd name="connsiteX140" fmla="*/ 350277 w 15229100"/>
              <a:gd name="connsiteY140" fmla="*/ 3752850 h 5810250"/>
              <a:gd name="connsiteX141" fmla="*/ 312177 w 15229100"/>
              <a:gd name="connsiteY141" fmla="*/ 3657600 h 5810250"/>
              <a:gd name="connsiteX142" fmla="*/ 121677 w 15229100"/>
              <a:gd name="connsiteY142" fmla="*/ 3200400 h 5810250"/>
              <a:gd name="connsiteX143" fmla="*/ 45477 w 15229100"/>
              <a:gd name="connsiteY143" fmla="*/ 2933700 h 5810250"/>
              <a:gd name="connsiteX144" fmla="*/ 45477 w 15229100"/>
              <a:gd name="connsiteY144" fmla="*/ 1847850 h 5810250"/>
              <a:gd name="connsiteX145" fmla="*/ 293127 w 15229100"/>
              <a:gd name="connsiteY145" fmla="*/ 1371600 h 5810250"/>
              <a:gd name="connsiteX146" fmla="*/ 350277 w 15229100"/>
              <a:gd name="connsiteY146" fmla="*/ 1295400 h 5810250"/>
              <a:gd name="connsiteX147" fmla="*/ 388377 w 15229100"/>
              <a:gd name="connsiteY147" fmla="*/ 1238250 h 5810250"/>
              <a:gd name="connsiteX148" fmla="*/ 445527 w 15229100"/>
              <a:gd name="connsiteY148" fmla="*/ 1162050 h 5810250"/>
              <a:gd name="connsiteX149" fmla="*/ 483627 w 15229100"/>
              <a:gd name="connsiteY149" fmla="*/ 1104900 h 5810250"/>
              <a:gd name="connsiteX150" fmla="*/ 559827 w 15229100"/>
              <a:gd name="connsiteY150" fmla="*/ 1047750 h 5810250"/>
              <a:gd name="connsiteX151" fmla="*/ 731277 w 15229100"/>
              <a:gd name="connsiteY151" fmla="*/ 952500 h 5810250"/>
              <a:gd name="connsiteX152" fmla="*/ 826527 w 15229100"/>
              <a:gd name="connsiteY152" fmla="*/ 914400 h 5810250"/>
              <a:gd name="connsiteX153" fmla="*/ 921777 w 15229100"/>
              <a:gd name="connsiteY153" fmla="*/ 857250 h 5810250"/>
              <a:gd name="connsiteX154" fmla="*/ 978927 w 15229100"/>
              <a:gd name="connsiteY154" fmla="*/ 819150 h 5810250"/>
              <a:gd name="connsiteX155" fmla="*/ 1074177 w 15229100"/>
              <a:gd name="connsiteY155" fmla="*/ 781050 h 5810250"/>
              <a:gd name="connsiteX156" fmla="*/ 1131327 w 15229100"/>
              <a:gd name="connsiteY156" fmla="*/ 762000 h 5810250"/>
              <a:gd name="connsiteX157" fmla="*/ 1245627 w 15229100"/>
              <a:gd name="connsiteY157" fmla="*/ 704850 h 5810250"/>
              <a:gd name="connsiteX158" fmla="*/ 1340877 w 15229100"/>
              <a:gd name="connsiteY158" fmla="*/ 742950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15229100" h="5810250">
                <a:moveTo>
                  <a:pt x="1340877" y="742950"/>
                </a:moveTo>
                <a:lnTo>
                  <a:pt x="1340877" y="742950"/>
                </a:lnTo>
                <a:cubicBezTo>
                  <a:pt x="1391677" y="717550"/>
                  <a:pt x="1443416" y="693947"/>
                  <a:pt x="1493277" y="666750"/>
                </a:cubicBezTo>
                <a:cubicBezTo>
                  <a:pt x="1513377" y="655787"/>
                  <a:pt x="1529383" y="637669"/>
                  <a:pt x="1550427" y="628650"/>
                </a:cubicBezTo>
                <a:cubicBezTo>
                  <a:pt x="1574492" y="618337"/>
                  <a:pt x="1601227" y="615950"/>
                  <a:pt x="1626627" y="609600"/>
                </a:cubicBezTo>
                <a:cubicBezTo>
                  <a:pt x="1658377" y="590550"/>
                  <a:pt x="1688759" y="569009"/>
                  <a:pt x="1721877" y="552450"/>
                </a:cubicBezTo>
                <a:cubicBezTo>
                  <a:pt x="1739838" y="543470"/>
                  <a:pt x="1763176" y="545728"/>
                  <a:pt x="1779027" y="533400"/>
                </a:cubicBezTo>
                <a:cubicBezTo>
                  <a:pt x="1821559" y="500320"/>
                  <a:pt x="1848495" y="448988"/>
                  <a:pt x="1893327" y="419100"/>
                </a:cubicBezTo>
                <a:cubicBezTo>
                  <a:pt x="1912377" y="406400"/>
                  <a:pt x="1932888" y="395657"/>
                  <a:pt x="1950477" y="381000"/>
                </a:cubicBezTo>
                <a:cubicBezTo>
                  <a:pt x="1971173" y="363753"/>
                  <a:pt x="1985704" y="339509"/>
                  <a:pt x="2007627" y="323850"/>
                </a:cubicBezTo>
                <a:cubicBezTo>
                  <a:pt x="2030735" y="307344"/>
                  <a:pt x="2059745" y="300801"/>
                  <a:pt x="2083827" y="285750"/>
                </a:cubicBezTo>
                <a:cubicBezTo>
                  <a:pt x="2110751" y="268923"/>
                  <a:pt x="2132460" y="244352"/>
                  <a:pt x="2160027" y="228600"/>
                </a:cubicBezTo>
                <a:cubicBezTo>
                  <a:pt x="2177462" y="218637"/>
                  <a:pt x="2199216" y="218530"/>
                  <a:pt x="2217177" y="209550"/>
                </a:cubicBezTo>
                <a:cubicBezTo>
                  <a:pt x="2237655" y="199311"/>
                  <a:pt x="2252890" y="179489"/>
                  <a:pt x="2274327" y="171450"/>
                </a:cubicBezTo>
                <a:cubicBezTo>
                  <a:pt x="2304644" y="160081"/>
                  <a:pt x="2337827" y="158750"/>
                  <a:pt x="2369577" y="152400"/>
                </a:cubicBezTo>
                <a:cubicBezTo>
                  <a:pt x="2635664" y="19356"/>
                  <a:pt x="2417982" y="111490"/>
                  <a:pt x="2617227" y="57150"/>
                </a:cubicBezTo>
                <a:cubicBezTo>
                  <a:pt x="2655973" y="46583"/>
                  <a:pt x="2693427" y="31750"/>
                  <a:pt x="2731527" y="19050"/>
                </a:cubicBezTo>
                <a:lnTo>
                  <a:pt x="2788677" y="0"/>
                </a:lnTo>
                <a:lnTo>
                  <a:pt x="3569727" y="19050"/>
                </a:lnTo>
                <a:cubicBezTo>
                  <a:pt x="3605443" y="20603"/>
                  <a:pt x="3702465" y="48547"/>
                  <a:pt x="3741177" y="57150"/>
                </a:cubicBezTo>
                <a:cubicBezTo>
                  <a:pt x="3772785" y="64174"/>
                  <a:pt x="3804767" y="69416"/>
                  <a:pt x="3836427" y="76200"/>
                </a:cubicBezTo>
                <a:lnTo>
                  <a:pt x="4007877" y="114300"/>
                </a:lnTo>
                <a:cubicBezTo>
                  <a:pt x="4033388" y="120187"/>
                  <a:pt x="4058200" y="129369"/>
                  <a:pt x="4084077" y="133350"/>
                </a:cubicBezTo>
                <a:cubicBezTo>
                  <a:pt x="4140910" y="142094"/>
                  <a:pt x="4198377" y="146050"/>
                  <a:pt x="4255527" y="152400"/>
                </a:cubicBezTo>
                <a:cubicBezTo>
                  <a:pt x="4554990" y="237961"/>
                  <a:pt x="4223704" y="149845"/>
                  <a:pt x="4522227" y="209550"/>
                </a:cubicBezTo>
                <a:cubicBezTo>
                  <a:pt x="4541918" y="213488"/>
                  <a:pt x="4559602" y="225110"/>
                  <a:pt x="4579377" y="228600"/>
                </a:cubicBezTo>
                <a:cubicBezTo>
                  <a:pt x="4667813" y="244206"/>
                  <a:pt x="4757319" y="253045"/>
                  <a:pt x="4846077" y="266700"/>
                </a:cubicBezTo>
                <a:cubicBezTo>
                  <a:pt x="4922430" y="278447"/>
                  <a:pt x="4997622" y="299296"/>
                  <a:pt x="5074677" y="304800"/>
                </a:cubicBezTo>
                <a:lnTo>
                  <a:pt x="5341377" y="323850"/>
                </a:lnTo>
                <a:cubicBezTo>
                  <a:pt x="5557979" y="396051"/>
                  <a:pt x="5227291" y="291636"/>
                  <a:pt x="5836677" y="361950"/>
                </a:cubicBezTo>
                <a:cubicBezTo>
                  <a:pt x="5859421" y="364574"/>
                  <a:pt x="5876715" y="384839"/>
                  <a:pt x="5893827" y="400050"/>
                </a:cubicBezTo>
                <a:cubicBezTo>
                  <a:pt x="5934099" y="435847"/>
                  <a:pt x="5970027" y="476250"/>
                  <a:pt x="6008127" y="514350"/>
                </a:cubicBezTo>
                <a:cubicBezTo>
                  <a:pt x="6027177" y="533400"/>
                  <a:pt x="6042861" y="556556"/>
                  <a:pt x="6065277" y="571500"/>
                </a:cubicBezTo>
                <a:cubicBezTo>
                  <a:pt x="6116826" y="605866"/>
                  <a:pt x="6138203" y="623530"/>
                  <a:pt x="6198627" y="647700"/>
                </a:cubicBezTo>
                <a:cubicBezTo>
                  <a:pt x="6240048" y="664268"/>
                  <a:pt x="6337669" y="695494"/>
                  <a:pt x="6389127" y="704850"/>
                </a:cubicBezTo>
                <a:cubicBezTo>
                  <a:pt x="6433304" y="712882"/>
                  <a:pt x="6478027" y="717550"/>
                  <a:pt x="6522477" y="723900"/>
                </a:cubicBezTo>
                <a:cubicBezTo>
                  <a:pt x="6685685" y="805504"/>
                  <a:pt x="6564879" y="757380"/>
                  <a:pt x="6884427" y="781050"/>
                </a:cubicBezTo>
                <a:cubicBezTo>
                  <a:pt x="6960682" y="786699"/>
                  <a:pt x="7037031" y="791656"/>
                  <a:pt x="7113027" y="800100"/>
                </a:cubicBezTo>
                <a:cubicBezTo>
                  <a:pt x="7433940" y="835757"/>
                  <a:pt x="7093568" y="800018"/>
                  <a:pt x="7284477" y="838200"/>
                </a:cubicBezTo>
                <a:cubicBezTo>
                  <a:pt x="7328506" y="847006"/>
                  <a:pt x="7373537" y="849868"/>
                  <a:pt x="7417827" y="857250"/>
                </a:cubicBezTo>
                <a:cubicBezTo>
                  <a:pt x="7487856" y="868922"/>
                  <a:pt x="7557527" y="882650"/>
                  <a:pt x="7627377" y="895350"/>
                </a:cubicBezTo>
                <a:cubicBezTo>
                  <a:pt x="7951227" y="889000"/>
                  <a:pt x="8275513" y="894267"/>
                  <a:pt x="8598927" y="876300"/>
                </a:cubicBezTo>
                <a:cubicBezTo>
                  <a:pt x="8636017" y="874239"/>
                  <a:pt x="8689869" y="794397"/>
                  <a:pt x="8713227" y="781050"/>
                </a:cubicBezTo>
                <a:cubicBezTo>
                  <a:pt x="8735959" y="768060"/>
                  <a:pt x="8764027" y="768350"/>
                  <a:pt x="8789427" y="762000"/>
                </a:cubicBezTo>
                <a:lnTo>
                  <a:pt x="8903727" y="685800"/>
                </a:lnTo>
                <a:cubicBezTo>
                  <a:pt x="8922777" y="673100"/>
                  <a:pt x="8939157" y="654940"/>
                  <a:pt x="8960877" y="647700"/>
                </a:cubicBezTo>
                <a:cubicBezTo>
                  <a:pt x="9104525" y="599817"/>
                  <a:pt x="8927461" y="664408"/>
                  <a:pt x="9075177" y="590550"/>
                </a:cubicBezTo>
                <a:cubicBezTo>
                  <a:pt x="9105763" y="575257"/>
                  <a:pt x="9140407" y="568825"/>
                  <a:pt x="9170427" y="552450"/>
                </a:cubicBezTo>
                <a:cubicBezTo>
                  <a:pt x="9210626" y="530523"/>
                  <a:pt x="9241286" y="490730"/>
                  <a:pt x="9284727" y="476250"/>
                </a:cubicBezTo>
                <a:cubicBezTo>
                  <a:pt x="9579610" y="377956"/>
                  <a:pt x="9275045" y="490616"/>
                  <a:pt x="9456177" y="400050"/>
                </a:cubicBezTo>
                <a:cubicBezTo>
                  <a:pt x="9486627" y="384825"/>
                  <a:pt x="9561043" y="370088"/>
                  <a:pt x="9589527" y="361950"/>
                </a:cubicBezTo>
                <a:cubicBezTo>
                  <a:pt x="9608835" y="356433"/>
                  <a:pt x="9627369" y="348417"/>
                  <a:pt x="9646677" y="342900"/>
                </a:cubicBezTo>
                <a:cubicBezTo>
                  <a:pt x="9671851" y="335707"/>
                  <a:pt x="9697799" y="331373"/>
                  <a:pt x="9722877" y="323850"/>
                </a:cubicBezTo>
                <a:cubicBezTo>
                  <a:pt x="9761344" y="312310"/>
                  <a:pt x="9798045" y="294781"/>
                  <a:pt x="9837177" y="285750"/>
                </a:cubicBezTo>
                <a:cubicBezTo>
                  <a:pt x="9880928" y="275654"/>
                  <a:pt x="9926077" y="273050"/>
                  <a:pt x="9970527" y="266700"/>
                </a:cubicBezTo>
                <a:cubicBezTo>
                  <a:pt x="10026251" y="271344"/>
                  <a:pt x="10448237" y="302287"/>
                  <a:pt x="10599177" y="323850"/>
                </a:cubicBezTo>
                <a:cubicBezTo>
                  <a:pt x="10737548" y="343617"/>
                  <a:pt x="10685802" y="358077"/>
                  <a:pt x="10865877" y="361950"/>
                </a:cubicBezTo>
                <a:lnTo>
                  <a:pt x="12466077" y="381000"/>
                </a:lnTo>
                <a:cubicBezTo>
                  <a:pt x="12649388" y="454325"/>
                  <a:pt x="12500141" y="405641"/>
                  <a:pt x="12808977" y="438150"/>
                </a:cubicBezTo>
                <a:cubicBezTo>
                  <a:pt x="12847390" y="442194"/>
                  <a:pt x="12884732" y="454713"/>
                  <a:pt x="12923277" y="457200"/>
                </a:cubicBezTo>
                <a:cubicBezTo>
                  <a:pt x="13081824" y="467429"/>
                  <a:pt x="13240777" y="469900"/>
                  <a:pt x="13399527" y="476250"/>
                </a:cubicBezTo>
                <a:cubicBezTo>
                  <a:pt x="13504308" y="511177"/>
                  <a:pt x="13410426" y="474314"/>
                  <a:pt x="13513827" y="533400"/>
                </a:cubicBezTo>
                <a:cubicBezTo>
                  <a:pt x="13579739" y="571064"/>
                  <a:pt x="13583061" y="569178"/>
                  <a:pt x="13647177" y="590550"/>
                </a:cubicBezTo>
                <a:cubicBezTo>
                  <a:pt x="13672577" y="609600"/>
                  <a:pt x="13695952" y="631702"/>
                  <a:pt x="13723377" y="647700"/>
                </a:cubicBezTo>
                <a:cubicBezTo>
                  <a:pt x="14049008" y="837651"/>
                  <a:pt x="13735732" y="631317"/>
                  <a:pt x="13971027" y="781050"/>
                </a:cubicBezTo>
                <a:cubicBezTo>
                  <a:pt x="14009659" y="805634"/>
                  <a:pt x="14041886" y="842770"/>
                  <a:pt x="14085327" y="857250"/>
                </a:cubicBezTo>
                <a:cubicBezTo>
                  <a:pt x="14104377" y="863600"/>
                  <a:pt x="14124848" y="866684"/>
                  <a:pt x="14142477" y="876300"/>
                </a:cubicBezTo>
                <a:cubicBezTo>
                  <a:pt x="14195068" y="904986"/>
                  <a:pt x="14294877" y="971550"/>
                  <a:pt x="14294877" y="971550"/>
                </a:cubicBezTo>
                <a:cubicBezTo>
                  <a:pt x="14397639" y="1108566"/>
                  <a:pt x="14302870" y="994402"/>
                  <a:pt x="14466327" y="1143000"/>
                </a:cubicBezTo>
                <a:cubicBezTo>
                  <a:pt x="14556747" y="1225200"/>
                  <a:pt x="14604966" y="1284284"/>
                  <a:pt x="14675877" y="1390650"/>
                </a:cubicBezTo>
                <a:cubicBezTo>
                  <a:pt x="14688577" y="1409700"/>
                  <a:pt x="14704295" y="1427053"/>
                  <a:pt x="14713977" y="1447800"/>
                </a:cubicBezTo>
                <a:cubicBezTo>
                  <a:pt x="14748886" y="1522605"/>
                  <a:pt x="14809227" y="1676400"/>
                  <a:pt x="14809227" y="1676400"/>
                </a:cubicBezTo>
                <a:cubicBezTo>
                  <a:pt x="14821927" y="1752600"/>
                  <a:pt x="14831412" y="1829406"/>
                  <a:pt x="14847327" y="1905000"/>
                </a:cubicBezTo>
                <a:cubicBezTo>
                  <a:pt x="14856851" y="1950237"/>
                  <a:pt x="14875741" y="1993147"/>
                  <a:pt x="14885427" y="2038350"/>
                </a:cubicBezTo>
                <a:cubicBezTo>
                  <a:pt x="14894835" y="2082255"/>
                  <a:pt x="14892142" y="2128526"/>
                  <a:pt x="14904477" y="2171700"/>
                </a:cubicBezTo>
                <a:cubicBezTo>
                  <a:pt x="14917763" y="2218199"/>
                  <a:pt x="14946334" y="2259172"/>
                  <a:pt x="14961627" y="2305050"/>
                </a:cubicBezTo>
                <a:cubicBezTo>
                  <a:pt x="14990865" y="2392763"/>
                  <a:pt x="15008589" y="2484037"/>
                  <a:pt x="15037827" y="2571750"/>
                </a:cubicBezTo>
                <a:cubicBezTo>
                  <a:pt x="15050527" y="2609850"/>
                  <a:pt x="15065360" y="2647304"/>
                  <a:pt x="15075927" y="2686050"/>
                </a:cubicBezTo>
                <a:cubicBezTo>
                  <a:pt x="15084446" y="2717288"/>
                  <a:pt x="15085841" y="2750237"/>
                  <a:pt x="15094977" y="2781300"/>
                </a:cubicBezTo>
                <a:cubicBezTo>
                  <a:pt x="15117641" y="2858358"/>
                  <a:pt x="15156375" y="2930954"/>
                  <a:pt x="15171177" y="3009900"/>
                </a:cubicBezTo>
                <a:lnTo>
                  <a:pt x="15228327" y="3314700"/>
                </a:lnTo>
                <a:cubicBezTo>
                  <a:pt x="15227599" y="3330707"/>
                  <a:pt x="15239541" y="3678495"/>
                  <a:pt x="15190227" y="3810000"/>
                </a:cubicBezTo>
                <a:cubicBezTo>
                  <a:pt x="15180256" y="3836590"/>
                  <a:pt x="15164827" y="3860800"/>
                  <a:pt x="15152127" y="3886200"/>
                </a:cubicBezTo>
                <a:cubicBezTo>
                  <a:pt x="15145777" y="3943350"/>
                  <a:pt x="15141821" y="4000817"/>
                  <a:pt x="15133077" y="4057650"/>
                </a:cubicBezTo>
                <a:cubicBezTo>
                  <a:pt x="15124851" y="4111118"/>
                  <a:pt x="15090762" y="4203646"/>
                  <a:pt x="15075927" y="4248150"/>
                </a:cubicBezTo>
                <a:cubicBezTo>
                  <a:pt x="15048398" y="4468379"/>
                  <a:pt x="15079387" y="4334751"/>
                  <a:pt x="14999727" y="4533900"/>
                </a:cubicBezTo>
                <a:cubicBezTo>
                  <a:pt x="14992269" y="4552544"/>
                  <a:pt x="14990429" y="4573497"/>
                  <a:pt x="14980677" y="4591050"/>
                </a:cubicBezTo>
                <a:cubicBezTo>
                  <a:pt x="14958439" y="4631078"/>
                  <a:pt x="14928036" y="4666085"/>
                  <a:pt x="14904477" y="4705350"/>
                </a:cubicBezTo>
                <a:cubicBezTo>
                  <a:pt x="14870841" y="4761411"/>
                  <a:pt x="14843491" y="4821121"/>
                  <a:pt x="14809227" y="4876800"/>
                </a:cubicBezTo>
                <a:cubicBezTo>
                  <a:pt x="14792587" y="4903840"/>
                  <a:pt x="14767130" y="4925045"/>
                  <a:pt x="14752077" y="4953000"/>
                </a:cubicBezTo>
                <a:cubicBezTo>
                  <a:pt x="14722427" y="5008065"/>
                  <a:pt x="14703846" y="5068512"/>
                  <a:pt x="14675877" y="5124450"/>
                </a:cubicBezTo>
                <a:cubicBezTo>
                  <a:pt x="14653831" y="5168543"/>
                  <a:pt x="14617492" y="5207152"/>
                  <a:pt x="14580627" y="5238750"/>
                </a:cubicBezTo>
                <a:cubicBezTo>
                  <a:pt x="14556521" y="5259413"/>
                  <a:pt x="14528533" y="5275237"/>
                  <a:pt x="14504427" y="5295900"/>
                </a:cubicBezTo>
                <a:cubicBezTo>
                  <a:pt x="14483972" y="5313433"/>
                  <a:pt x="14470379" y="5339189"/>
                  <a:pt x="14447277" y="5353050"/>
                </a:cubicBezTo>
                <a:cubicBezTo>
                  <a:pt x="14405809" y="5377931"/>
                  <a:pt x="14355699" y="5385833"/>
                  <a:pt x="14313927" y="5410200"/>
                </a:cubicBezTo>
                <a:cubicBezTo>
                  <a:pt x="14278806" y="5430687"/>
                  <a:pt x="14257250" y="5473542"/>
                  <a:pt x="14218677" y="5486400"/>
                </a:cubicBezTo>
                <a:cubicBezTo>
                  <a:pt x="14158135" y="5506581"/>
                  <a:pt x="14091603" y="5498403"/>
                  <a:pt x="14028177" y="5505450"/>
                </a:cubicBezTo>
                <a:cubicBezTo>
                  <a:pt x="13977295" y="5511104"/>
                  <a:pt x="13926458" y="5517260"/>
                  <a:pt x="13875777" y="5524500"/>
                </a:cubicBezTo>
                <a:cubicBezTo>
                  <a:pt x="13527810" y="5574210"/>
                  <a:pt x="13939831" y="5516317"/>
                  <a:pt x="13685277" y="5562600"/>
                </a:cubicBezTo>
                <a:cubicBezTo>
                  <a:pt x="13588184" y="5580253"/>
                  <a:pt x="13248276" y="5616996"/>
                  <a:pt x="13228077" y="5619750"/>
                </a:cubicBezTo>
                <a:cubicBezTo>
                  <a:pt x="13195995" y="5624125"/>
                  <a:pt x="13164829" y="5633877"/>
                  <a:pt x="13132827" y="5638800"/>
                </a:cubicBezTo>
                <a:cubicBezTo>
                  <a:pt x="13082227" y="5646585"/>
                  <a:pt x="13031227" y="5651500"/>
                  <a:pt x="12980427" y="5657850"/>
                </a:cubicBezTo>
                <a:cubicBezTo>
                  <a:pt x="12758177" y="5651500"/>
                  <a:pt x="12535726" y="5650187"/>
                  <a:pt x="12313677" y="5638800"/>
                </a:cubicBezTo>
                <a:cubicBezTo>
                  <a:pt x="12287530" y="5637459"/>
                  <a:pt x="12263479" y="5622809"/>
                  <a:pt x="12237477" y="5619750"/>
                </a:cubicBezTo>
                <a:cubicBezTo>
                  <a:pt x="12155250" y="5610076"/>
                  <a:pt x="12072150" y="5609520"/>
                  <a:pt x="11989827" y="5600700"/>
                </a:cubicBezTo>
                <a:cubicBezTo>
                  <a:pt x="11894281" y="5590463"/>
                  <a:pt x="11799327" y="5575300"/>
                  <a:pt x="11704077" y="5562600"/>
                </a:cubicBezTo>
                <a:cubicBezTo>
                  <a:pt x="11596127" y="5568950"/>
                  <a:pt x="11487372" y="5567039"/>
                  <a:pt x="11380227" y="5581650"/>
                </a:cubicBezTo>
                <a:cubicBezTo>
                  <a:pt x="11218559" y="5603696"/>
                  <a:pt x="11348992" y="5634429"/>
                  <a:pt x="11189727" y="5676900"/>
                </a:cubicBezTo>
                <a:cubicBezTo>
                  <a:pt x="10786625" y="5784394"/>
                  <a:pt x="11153326" y="5640195"/>
                  <a:pt x="10903977" y="5715000"/>
                </a:cubicBezTo>
                <a:cubicBezTo>
                  <a:pt x="10871223" y="5724826"/>
                  <a:pt x="10842895" y="5751733"/>
                  <a:pt x="10808727" y="5753100"/>
                </a:cubicBezTo>
                <a:cubicBezTo>
                  <a:pt x="10364537" y="5770868"/>
                  <a:pt x="9919727" y="5765800"/>
                  <a:pt x="9475227" y="5772150"/>
                </a:cubicBezTo>
                <a:cubicBezTo>
                  <a:pt x="9297205" y="5807754"/>
                  <a:pt x="9308076" y="5810250"/>
                  <a:pt x="9037077" y="5810250"/>
                </a:cubicBezTo>
                <a:cubicBezTo>
                  <a:pt x="8662373" y="5810250"/>
                  <a:pt x="8287777" y="5797550"/>
                  <a:pt x="7913127" y="5791200"/>
                </a:cubicBezTo>
                <a:lnTo>
                  <a:pt x="7760727" y="5772150"/>
                </a:lnTo>
                <a:cubicBezTo>
                  <a:pt x="7690974" y="5764808"/>
                  <a:pt x="7620539" y="5763504"/>
                  <a:pt x="7551177" y="5753100"/>
                </a:cubicBezTo>
                <a:cubicBezTo>
                  <a:pt x="7493281" y="5744416"/>
                  <a:pt x="7437134" y="5726481"/>
                  <a:pt x="7379727" y="5715000"/>
                </a:cubicBezTo>
                <a:cubicBezTo>
                  <a:pt x="7278364" y="5694727"/>
                  <a:pt x="7177181" y="5672999"/>
                  <a:pt x="7074927" y="5657850"/>
                </a:cubicBezTo>
                <a:cubicBezTo>
                  <a:pt x="7005546" y="5647571"/>
                  <a:pt x="6935227" y="5645150"/>
                  <a:pt x="6865377" y="5638800"/>
                </a:cubicBezTo>
                <a:cubicBezTo>
                  <a:pt x="6402673" y="5535977"/>
                  <a:pt x="6576775" y="5560533"/>
                  <a:pt x="5703327" y="5619750"/>
                </a:cubicBezTo>
                <a:cubicBezTo>
                  <a:pt x="5655078" y="5623021"/>
                  <a:pt x="5617052" y="5665824"/>
                  <a:pt x="5569977" y="5676900"/>
                </a:cubicBezTo>
                <a:cubicBezTo>
                  <a:pt x="5507857" y="5691517"/>
                  <a:pt x="5442977" y="5689600"/>
                  <a:pt x="5379477" y="5695950"/>
                </a:cubicBezTo>
                <a:cubicBezTo>
                  <a:pt x="5335027" y="5708650"/>
                  <a:pt x="5291564" y="5725531"/>
                  <a:pt x="5246127" y="5734050"/>
                </a:cubicBezTo>
                <a:cubicBezTo>
                  <a:pt x="5189610" y="5744647"/>
                  <a:pt x="5132102" y="5750130"/>
                  <a:pt x="5074677" y="5753100"/>
                </a:cubicBezTo>
                <a:cubicBezTo>
                  <a:pt x="4763684" y="5769186"/>
                  <a:pt x="4452377" y="5778500"/>
                  <a:pt x="4141227" y="5791200"/>
                </a:cubicBezTo>
                <a:cubicBezTo>
                  <a:pt x="3508490" y="5776485"/>
                  <a:pt x="3535382" y="5797967"/>
                  <a:pt x="3131577" y="5753100"/>
                </a:cubicBezTo>
                <a:cubicBezTo>
                  <a:pt x="2959348" y="5733963"/>
                  <a:pt x="2985398" y="5736951"/>
                  <a:pt x="2807727" y="5695950"/>
                </a:cubicBezTo>
                <a:cubicBezTo>
                  <a:pt x="2782216" y="5690063"/>
                  <a:pt x="2756365" y="5685179"/>
                  <a:pt x="2731527" y="5676900"/>
                </a:cubicBezTo>
                <a:cubicBezTo>
                  <a:pt x="2699086" y="5666086"/>
                  <a:pt x="2668296" y="5650807"/>
                  <a:pt x="2636277" y="5638800"/>
                </a:cubicBezTo>
                <a:cubicBezTo>
                  <a:pt x="2617475" y="5631749"/>
                  <a:pt x="2597408" y="5628059"/>
                  <a:pt x="2579127" y="5619750"/>
                </a:cubicBezTo>
                <a:cubicBezTo>
                  <a:pt x="2527422" y="5596248"/>
                  <a:pt x="2478432" y="5567052"/>
                  <a:pt x="2426727" y="5543550"/>
                </a:cubicBezTo>
                <a:cubicBezTo>
                  <a:pt x="2408446" y="5535241"/>
                  <a:pt x="2387538" y="5533480"/>
                  <a:pt x="2369577" y="5524500"/>
                </a:cubicBezTo>
                <a:cubicBezTo>
                  <a:pt x="2336459" y="5507941"/>
                  <a:pt x="2308249" y="5482191"/>
                  <a:pt x="2274327" y="5467350"/>
                </a:cubicBezTo>
                <a:cubicBezTo>
                  <a:pt x="2206234" y="5437559"/>
                  <a:pt x="2131882" y="5423105"/>
                  <a:pt x="2064777" y="5391150"/>
                </a:cubicBezTo>
                <a:cubicBezTo>
                  <a:pt x="1928756" y="5326378"/>
                  <a:pt x="1771402" y="5198406"/>
                  <a:pt x="1645677" y="5124450"/>
                </a:cubicBezTo>
                <a:cubicBezTo>
                  <a:pt x="1616202" y="5107112"/>
                  <a:pt x="1580320" y="5102957"/>
                  <a:pt x="1550427" y="5086350"/>
                </a:cubicBezTo>
                <a:cubicBezTo>
                  <a:pt x="1522673" y="5070931"/>
                  <a:pt x="1500645" y="5046812"/>
                  <a:pt x="1474227" y="5029200"/>
                </a:cubicBezTo>
                <a:cubicBezTo>
                  <a:pt x="1419812" y="4992924"/>
                  <a:pt x="1350237" y="4962360"/>
                  <a:pt x="1302777" y="4914900"/>
                </a:cubicBezTo>
                <a:cubicBezTo>
                  <a:pt x="1274026" y="4886149"/>
                  <a:pt x="1250973" y="4852178"/>
                  <a:pt x="1226577" y="4819650"/>
                </a:cubicBezTo>
                <a:cubicBezTo>
                  <a:pt x="1191918" y="4773438"/>
                  <a:pt x="937299" y="4416072"/>
                  <a:pt x="864627" y="4343400"/>
                </a:cubicBezTo>
                <a:cubicBezTo>
                  <a:pt x="658909" y="4137682"/>
                  <a:pt x="675476" y="4163015"/>
                  <a:pt x="464577" y="3905250"/>
                </a:cubicBezTo>
                <a:cubicBezTo>
                  <a:pt x="424366" y="3856104"/>
                  <a:pt x="383557" y="3806930"/>
                  <a:pt x="350277" y="3752850"/>
                </a:cubicBezTo>
                <a:cubicBezTo>
                  <a:pt x="332355" y="3723727"/>
                  <a:pt x="326638" y="3688588"/>
                  <a:pt x="312177" y="3657600"/>
                </a:cubicBezTo>
                <a:cubicBezTo>
                  <a:pt x="203237" y="3424157"/>
                  <a:pt x="202874" y="3478790"/>
                  <a:pt x="121677" y="3200400"/>
                </a:cubicBezTo>
                <a:cubicBezTo>
                  <a:pt x="29971" y="2885981"/>
                  <a:pt x="133603" y="3109951"/>
                  <a:pt x="45477" y="2933700"/>
                </a:cubicBezTo>
                <a:cubicBezTo>
                  <a:pt x="-3795" y="2539523"/>
                  <a:pt x="-25555" y="2424985"/>
                  <a:pt x="45477" y="1847850"/>
                </a:cubicBezTo>
                <a:cubicBezTo>
                  <a:pt x="63376" y="1702423"/>
                  <a:pt x="205869" y="1497639"/>
                  <a:pt x="293127" y="1371600"/>
                </a:cubicBezTo>
                <a:cubicBezTo>
                  <a:pt x="311199" y="1345495"/>
                  <a:pt x="331823" y="1321236"/>
                  <a:pt x="350277" y="1295400"/>
                </a:cubicBezTo>
                <a:cubicBezTo>
                  <a:pt x="363585" y="1276769"/>
                  <a:pt x="375069" y="1256881"/>
                  <a:pt x="388377" y="1238250"/>
                </a:cubicBezTo>
                <a:cubicBezTo>
                  <a:pt x="406831" y="1212414"/>
                  <a:pt x="427073" y="1187886"/>
                  <a:pt x="445527" y="1162050"/>
                </a:cubicBezTo>
                <a:cubicBezTo>
                  <a:pt x="458835" y="1143419"/>
                  <a:pt x="467438" y="1121089"/>
                  <a:pt x="483627" y="1104900"/>
                </a:cubicBezTo>
                <a:cubicBezTo>
                  <a:pt x="506078" y="1082449"/>
                  <a:pt x="533991" y="1066204"/>
                  <a:pt x="559827" y="1047750"/>
                </a:cubicBezTo>
                <a:cubicBezTo>
                  <a:pt x="622767" y="1002793"/>
                  <a:pt x="651668" y="988686"/>
                  <a:pt x="731277" y="952500"/>
                </a:cubicBezTo>
                <a:cubicBezTo>
                  <a:pt x="762408" y="938350"/>
                  <a:pt x="795941" y="929693"/>
                  <a:pt x="826527" y="914400"/>
                </a:cubicBezTo>
                <a:cubicBezTo>
                  <a:pt x="859645" y="897841"/>
                  <a:pt x="890379" y="876874"/>
                  <a:pt x="921777" y="857250"/>
                </a:cubicBezTo>
                <a:cubicBezTo>
                  <a:pt x="941192" y="845116"/>
                  <a:pt x="958449" y="829389"/>
                  <a:pt x="978927" y="819150"/>
                </a:cubicBezTo>
                <a:cubicBezTo>
                  <a:pt x="1009513" y="803857"/>
                  <a:pt x="1042158" y="793057"/>
                  <a:pt x="1074177" y="781050"/>
                </a:cubicBezTo>
                <a:cubicBezTo>
                  <a:pt x="1092979" y="773999"/>
                  <a:pt x="1113366" y="770980"/>
                  <a:pt x="1131327" y="762000"/>
                </a:cubicBezTo>
                <a:cubicBezTo>
                  <a:pt x="1279043" y="688142"/>
                  <a:pt x="1101979" y="752733"/>
                  <a:pt x="1245627" y="704850"/>
                </a:cubicBezTo>
                <a:lnTo>
                  <a:pt x="1340877" y="742950"/>
                </a:lnTo>
                <a:close/>
              </a:path>
            </a:pathLst>
          </a:custGeom>
          <a:solidFill>
            <a:srgbClr val="241E3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1645474-FE84-4713-B85E-1019662AEB9C}"/>
              </a:ext>
            </a:extLst>
          </p:cNvPr>
          <p:cNvGrpSpPr/>
          <p:nvPr/>
        </p:nvGrpSpPr>
        <p:grpSpPr>
          <a:xfrm>
            <a:off x="2075397" y="-5165843"/>
            <a:ext cx="14644411" cy="5165843"/>
            <a:chOff x="809013" y="956035"/>
            <a:chExt cx="10983308" cy="3874382"/>
          </a:xfrm>
        </p:grpSpPr>
        <p:sp>
          <p:nvSpPr>
            <p:cNvPr id="58" name="눈물 방울 57">
              <a:extLst>
                <a:ext uri="{FF2B5EF4-FFF2-40B4-BE49-F238E27FC236}">
                  <a16:creationId xmlns:a16="http://schemas.microsoft.com/office/drawing/2014/main" id="{E67C62FC-1C4C-4737-A0D1-CBA8AFB5E0BE}"/>
                </a:ext>
              </a:extLst>
            </p:cNvPr>
            <p:cNvSpPr/>
            <p:nvPr/>
          </p:nvSpPr>
          <p:spPr>
            <a:xfrm rot="2839000">
              <a:off x="8662574" y="2144878"/>
              <a:ext cx="1414369" cy="1467259"/>
            </a:xfrm>
            <a:prstGeom prst="teardrop">
              <a:avLst>
                <a:gd name="adj" fmla="val 156897"/>
              </a:avLst>
            </a:prstGeom>
            <a:solidFill>
              <a:srgbClr val="441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2476ABEB-7EE5-40C9-8D8B-3C5723C4C96F}"/>
                </a:ext>
              </a:extLst>
            </p:cNvPr>
            <p:cNvSpPr/>
            <p:nvPr/>
          </p:nvSpPr>
          <p:spPr>
            <a:xfrm>
              <a:off x="3291021" y="1502687"/>
              <a:ext cx="6792417" cy="2880648"/>
            </a:xfrm>
            <a:custGeom>
              <a:avLst/>
              <a:gdLst>
                <a:gd name="connsiteX0" fmla="*/ 3594273 w 6792417"/>
                <a:gd name="connsiteY0" fmla="*/ 0 h 2880648"/>
                <a:gd name="connsiteX1" fmla="*/ 6792417 w 6792417"/>
                <a:gd name="connsiteY1" fmla="*/ 1440323 h 2880648"/>
                <a:gd name="connsiteX2" fmla="*/ 3594273 w 6792417"/>
                <a:gd name="connsiteY2" fmla="*/ 2880646 h 2880648"/>
                <a:gd name="connsiteX3" fmla="*/ 3267282 w 6792417"/>
                <a:gd name="connsiteY3" fmla="*/ 2873210 h 2880648"/>
                <a:gd name="connsiteX4" fmla="*/ 3209302 w 6792417"/>
                <a:gd name="connsiteY4" fmla="*/ 2869225 h 2880648"/>
                <a:gd name="connsiteX5" fmla="*/ 3189524 w 6792417"/>
                <a:gd name="connsiteY5" fmla="*/ 2873212 h 2880648"/>
                <a:gd name="connsiteX6" fmla="*/ 3078031 w 6792417"/>
                <a:gd name="connsiteY6" fmla="*/ 2880648 h 2880648"/>
                <a:gd name="connsiteX7" fmla="*/ 20106 w 6792417"/>
                <a:gd name="connsiteY7" fmla="*/ 2880647 h 2880648"/>
                <a:gd name="connsiteX8" fmla="*/ 0 w 6792417"/>
                <a:gd name="connsiteY8" fmla="*/ 2879306 h 2880648"/>
                <a:gd name="connsiteX9" fmla="*/ 88075 w 6792417"/>
                <a:gd name="connsiteY9" fmla="*/ 2873211 h 2880648"/>
                <a:gd name="connsiteX10" fmla="*/ 872790 w 6792417"/>
                <a:gd name="connsiteY10" fmla="*/ 2201973 h 2880648"/>
                <a:gd name="connsiteX11" fmla="*/ 875072 w 6792417"/>
                <a:gd name="connsiteY11" fmla="*/ 2195768 h 2880648"/>
                <a:gd name="connsiteX12" fmla="*/ 782128 w 6792417"/>
                <a:gd name="connsiteY12" fmla="*/ 2126866 h 2880648"/>
                <a:gd name="connsiteX13" fmla="*/ 396129 w 6792417"/>
                <a:gd name="connsiteY13" fmla="*/ 1440323 h 2880648"/>
                <a:gd name="connsiteX14" fmla="*/ 782128 w 6792417"/>
                <a:gd name="connsiteY14" fmla="*/ 753780 h 2880648"/>
                <a:gd name="connsiteX15" fmla="*/ 875072 w 6792417"/>
                <a:gd name="connsiteY15" fmla="*/ 684879 h 2880648"/>
                <a:gd name="connsiteX16" fmla="*/ 872790 w 6792417"/>
                <a:gd name="connsiteY16" fmla="*/ 678675 h 2880648"/>
                <a:gd name="connsiteX17" fmla="*/ 88075 w 6792417"/>
                <a:gd name="connsiteY17" fmla="*/ 7437 h 2880648"/>
                <a:gd name="connsiteX18" fmla="*/ 7 w 6792417"/>
                <a:gd name="connsiteY18" fmla="*/ 1343 h 2880648"/>
                <a:gd name="connsiteX19" fmla="*/ 20106 w 6792417"/>
                <a:gd name="connsiteY19" fmla="*/ 2 h 2880648"/>
                <a:gd name="connsiteX20" fmla="*/ 3078032 w 6792417"/>
                <a:gd name="connsiteY20" fmla="*/ 2 h 2880648"/>
                <a:gd name="connsiteX21" fmla="*/ 3189525 w 6792417"/>
                <a:gd name="connsiteY21" fmla="*/ 7438 h 2880648"/>
                <a:gd name="connsiteX22" fmla="*/ 3209288 w 6792417"/>
                <a:gd name="connsiteY22" fmla="*/ 11422 h 2880648"/>
                <a:gd name="connsiteX23" fmla="*/ 3267282 w 6792417"/>
                <a:gd name="connsiteY23" fmla="*/ 7436 h 2880648"/>
                <a:gd name="connsiteX24" fmla="*/ 3594273 w 6792417"/>
                <a:gd name="connsiteY24" fmla="*/ 0 h 288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92417" h="2880648">
                  <a:moveTo>
                    <a:pt x="3594273" y="0"/>
                  </a:moveTo>
                  <a:cubicBezTo>
                    <a:pt x="5360559" y="0"/>
                    <a:pt x="6792417" y="644855"/>
                    <a:pt x="6792417" y="1440323"/>
                  </a:cubicBezTo>
                  <a:cubicBezTo>
                    <a:pt x="6792417" y="2235791"/>
                    <a:pt x="5360559" y="2880646"/>
                    <a:pt x="3594273" y="2880646"/>
                  </a:cubicBezTo>
                  <a:cubicBezTo>
                    <a:pt x="3483880" y="2880646"/>
                    <a:pt x="3374794" y="2878127"/>
                    <a:pt x="3267282" y="2873210"/>
                  </a:cubicBezTo>
                  <a:lnTo>
                    <a:pt x="3209302" y="2869225"/>
                  </a:lnTo>
                  <a:lnTo>
                    <a:pt x="3189524" y="2873212"/>
                  </a:lnTo>
                  <a:cubicBezTo>
                    <a:pt x="3152866" y="2878129"/>
                    <a:pt x="3115671" y="2880648"/>
                    <a:pt x="3078031" y="2880648"/>
                  </a:cubicBezTo>
                  <a:lnTo>
                    <a:pt x="20106" y="2880647"/>
                  </a:lnTo>
                  <a:lnTo>
                    <a:pt x="0" y="2879306"/>
                  </a:lnTo>
                  <a:lnTo>
                    <a:pt x="88075" y="2873211"/>
                  </a:lnTo>
                  <a:cubicBezTo>
                    <a:pt x="419299" y="2827112"/>
                    <a:pt x="705053" y="2570224"/>
                    <a:pt x="872790" y="2201973"/>
                  </a:cubicBezTo>
                  <a:lnTo>
                    <a:pt x="875072" y="2195768"/>
                  </a:lnTo>
                  <a:lnTo>
                    <a:pt x="782128" y="2126866"/>
                  </a:lnTo>
                  <a:cubicBezTo>
                    <a:pt x="535959" y="1922782"/>
                    <a:pt x="396129" y="1688907"/>
                    <a:pt x="396129" y="1440323"/>
                  </a:cubicBezTo>
                  <a:cubicBezTo>
                    <a:pt x="396129" y="1191739"/>
                    <a:pt x="535959" y="957864"/>
                    <a:pt x="782128" y="753780"/>
                  </a:cubicBezTo>
                  <a:lnTo>
                    <a:pt x="875072" y="684879"/>
                  </a:lnTo>
                  <a:lnTo>
                    <a:pt x="872790" y="678675"/>
                  </a:lnTo>
                  <a:cubicBezTo>
                    <a:pt x="705053" y="310424"/>
                    <a:pt x="419299" y="53536"/>
                    <a:pt x="88075" y="7437"/>
                  </a:cubicBezTo>
                  <a:lnTo>
                    <a:pt x="7" y="1343"/>
                  </a:lnTo>
                  <a:lnTo>
                    <a:pt x="20106" y="2"/>
                  </a:lnTo>
                  <a:lnTo>
                    <a:pt x="3078032" y="2"/>
                  </a:lnTo>
                  <a:cubicBezTo>
                    <a:pt x="3115672" y="2"/>
                    <a:pt x="3152867" y="2521"/>
                    <a:pt x="3189525" y="7438"/>
                  </a:cubicBezTo>
                  <a:lnTo>
                    <a:pt x="3209288" y="11422"/>
                  </a:lnTo>
                  <a:lnTo>
                    <a:pt x="3267282" y="7436"/>
                  </a:lnTo>
                  <a:cubicBezTo>
                    <a:pt x="3374794" y="2519"/>
                    <a:pt x="3483880" y="0"/>
                    <a:pt x="35942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02951"/>
                </a:gs>
                <a:gs pos="96000">
                  <a:srgbClr val="451C4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AD87276-8EFD-4451-9179-B6A582084792}"/>
                </a:ext>
              </a:extLst>
            </p:cNvPr>
            <p:cNvSpPr/>
            <p:nvPr/>
          </p:nvSpPr>
          <p:spPr>
            <a:xfrm>
              <a:off x="3267491" y="2907535"/>
              <a:ext cx="6792417" cy="1502687"/>
            </a:xfrm>
            <a:custGeom>
              <a:avLst/>
              <a:gdLst>
                <a:gd name="connsiteX0" fmla="*/ 404864 w 6792417"/>
                <a:gd name="connsiteY0" fmla="*/ 0 h 1502687"/>
                <a:gd name="connsiteX1" fmla="*/ 6785425 w 6792417"/>
                <a:gd name="connsiteY1" fmla="*/ 0 h 1502687"/>
                <a:gd name="connsiteX2" fmla="*/ 6792417 w 6792417"/>
                <a:gd name="connsiteY2" fmla="*/ 62362 h 1502687"/>
                <a:gd name="connsiteX3" fmla="*/ 3594273 w 6792417"/>
                <a:gd name="connsiteY3" fmla="*/ 1502685 h 1502687"/>
                <a:gd name="connsiteX4" fmla="*/ 3267282 w 6792417"/>
                <a:gd name="connsiteY4" fmla="*/ 1495249 h 1502687"/>
                <a:gd name="connsiteX5" fmla="*/ 3209302 w 6792417"/>
                <a:gd name="connsiteY5" fmla="*/ 1491264 h 1502687"/>
                <a:gd name="connsiteX6" fmla="*/ 3189524 w 6792417"/>
                <a:gd name="connsiteY6" fmla="*/ 1495251 h 1502687"/>
                <a:gd name="connsiteX7" fmla="*/ 3078031 w 6792417"/>
                <a:gd name="connsiteY7" fmla="*/ 1502687 h 1502687"/>
                <a:gd name="connsiteX8" fmla="*/ 20106 w 6792417"/>
                <a:gd name="connsiteY8" fmla="*/ 1502686 h 1502687"/>
                <a:gd name="connsiteX9" fmla="*/ 0 w 6792417"/>
                <a:gd name="connsiteY9" fmla="*/ 1501345 h 1502687"/>
                <a:gd name="connsiteX10" fmla="*/ 88075 w 6792417"/>
                <a:gd name="connsiteY10" fmla="*/ 1495250 h 1502687"/>
                <a:gd name="connsiteX11" fmla="*/ 872790 w 6792417"/>
                <a:gd name="connsiteY11" fmla="*/ 824012 h 1502687"/>
                <a:gd name="connsiteX12" fmla="*/ 875072 w 6792417"/>
                <a:gd name="connsiteY12" fmla="*/ 817807 h 1502687"/>
                <a:gd name="connsiteX13" fmla="*/ 782128 w 6792417"/>
                <a:gd name="connsiteY13" fmla="*/ 748905 h 1502687"/>
                <a:gd name="connsiteX14" fmla="*/ 396129 w 6792417"/>
                <a:gd name="connsiteY14" fmla="*/ 62362 h 150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92417" h="1502687">
                  <a:moveTo>
                    <a:pt x="404864" y="0"/>
                  </a:moveTo>
                  <a:lnTo>
                    <a:pt x="6785425" y="0"/>
                  </a:lnTo>
                  <a:lnTo>
                    <a:pt x="6792417" y="62362"/>
                  </a:lnTo>
                  <a:cubicBezTo>
                    <a:pt x="6792417" y="857830"/>
                    <a:pt x="5360559" y="1502685"/>
                    <a:pt x="3594273" y="1502685"/>
                  </a:cubicBezTo>
                  <a:cubicBezTo>
                    <a:pt x="3483880" y="1502685"/>
                    <a:pt x="3374794" y="1500166"/>
                    <a:pt x="3267282" y="1495249"/>
                  </a:cubicBezTo>
                  <a:lnTo>
                    <a:pt x="3209302" y="1491264"/>
                  </a:lnTo>
                  <a:lnTo>
                    <a:pt x="3189524" y="1495251"/>
                  </a:lnTo>
                  <a:cubicBezTo>
                    <a:pt x="3152866" y="1500168"/>
                    <a:pt x="3115671" y="1502687"/>
                    <a:pt x="3078031" y="1502687"/>
                  </a:cubicBezTo>
                  <a:lnTo>
                    <a:pt x="20106" y="1502686"/>
                  </a:lnTo>
                  <a:lnTo>
                    <a:pt x="0" y="1501345"/>
                  </a:lnTo>
                  <a:lnTo>
                    <a:pt x="88075" y="1495250"/>
                  </a:lnTo>
                  <a:cubicBezTo>
                    <a:pt x="419299" y="1449151"/>
                    <a:pt x="705053" y="1192263"/>
                    <a:pt x="872790" y="824012"/>
                  </a:cubicBezTo>
                  <a:lnTo>
                    <a:pt x="875072" y="817807"/>
                  </a:lnTo>
                  <a:lnTo>
                    <a:pt x="782128" y="748905"/>
                  </a:lnTo>
                  <a:cubicBezTo>
                    <a:pt x="535959" y="544821"/>
                    <a:pt x="396129" y="310946"/>
                    <a:pt x="396129" y="62362"/>
                  </a:cubicBezTo>
                  <a:close/>
                </a:path>
              </a:pathLst>
            </a:custGeom>
            <a:gradFill>
              <a:gsLst>
                <a:gs pos="57000">
                  <a:srgbClr val="573F59"/>
                </a:gs>
                <a:gs pos="0">
                  <a:srgbClr val="463248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42537FA-FB6E-4468-8463-3E3560F11429}"/>
                </a:ext>
              </a:extLst>
            </p:cNvPr>
            <p:cNvSpPr/>
            <p:nvPr/>
          </p:nvSpPr>
          <p:spPr>
            <a:xfrm>
              <a:off x="10162303" y="1190170"/>
              <a:ext cx="1630018" cy="2067339"/>
            </a:xfrm>
            <a:custGeom>
              <a:avLst/>
              <a:gdLst>
                <a:gd name="connsiteX0" fmla="*/ 1630018 w 1630018"/>
                <a:gd name="connsiteY0" fmla="*/ 0 h 2067339"/>
                <a:gd name="connsiteX1" fmla="*/ 616227 w 1630018"/>
                <a:gd name="connsiteY1" fmla="*/ 616226 h 2067339"/>
                <a:gd name="connsiteX2" fmla="*/ 0 w 1630018"/>
                <a:gd name="connsiteY2" fmla="*/ 1510747 h 2067339"/>
                <a:gd name="connsiteX3" fmla="*/ 496957 w 1630018"/>
                <a:gd name="connsiteY3" fmla="*/ 2067339 h 2067339"/>
                <a:gd name="connsiteX4" fmla="*/ 1133061 w 1630018"/>
                <a:gd name="connsiteY4" fmla="*/ 1689652 h 2067339"/>
                <a:gd name="connsiteX5" fmla="*/ 1630018 w 1630018"/>
                <a:gd name="connsiteY5" fmla="*/ 0 h 20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0018" h="2067339">
                  <a:moveTo>
                    <a:pt x="1630018" y="0"/>
                  </a:moveTo>
                  <a:lnTo>
                    <a:pt x="616227" y="616226"/>
                  </a:lnTo>
                  <a:lnTo>
                    <a:pt x="0" y="1510747"/>
                  </a:lnTo>
                  <a:lnTo>
                    <a:pt x="496957" y="2067339"/>
                  </a:lnTo>
                  <a:lnTo>
                    <a:pt x="1133061" y="1689652"/>
                  </a:lnTo>
                  <a:lnTo>
                    <a:pt x="1630018" y="0"/>
                  </a:lnTo>
                  <a:close/>
                </a:path>
              </a:pathLst>
            </a:custGeom>
            <a:gradFill>
              <a:gsLst>
                <a:gs pos="100000">
                  <a:srgbClr val="441C3F"/>
                </a:gs>
                <a:gs pos="0">
                  <a:srgbClr val="2F132C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22F15A29-890D-40BD-9EDA-D71D8C023893}"/>
                </a:ext>
              </a:extLst>
            </p:cNvPr>
            <p:cNvSpPr/>
            <p:nvPr/>
          </p:nvSpPr>
          <p:spPr>
            <a:xfrm flipV="1">
              <a:off x="10162303" y="2644030"/>
              <a:ext cx="1630018" cy="1756423"/>
            </a:xfrm>
            <a:custGeom>
              <a:avLst/>
              <a:gdLst>
                <a:gd name="connsiteX0" fmla="*/ 1630018 w 1630018"/>
                <a:gd name="connsiteY0" fmla="*/ 0 h 2067339"/>
                <a:gd name="connsiteX1" fmla="*/ 616227 w 1630018"/>
                <a:gd name="connsiteY1" fmla="*/ 616226 h 2067339"/>
                <a:gd name="connsiteX2" fmla="*/ 0 w 1630018"/>
                <a:gd name="connsiteY2" fmla="*/ 1510747 h 2067339"/>
                <a:gd name="connsiteX3" fmla="*/ 496957 w 1630018"/>
                <a:gd name="connsiteY3" fmla="*/ 2067339 h 2067339"/>
                <a:gd name="connsiteX4" fmla="*/ 1133061 w 1630018"/>
                <a:gd name="connsiteY4" fmla="*/ 1689652 h 2067339"/>
                <a:gd name="connsiteX5" fmla="*/ 1630018 w 1630018"/>
                <a:gd name="connsiteY5" fmla="*/ 0 h 20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0018" h="2067339">
                  <a:moveTo>
                    <a:pt x="1630018" y="0"/>
                  </a:moveTo>
                  <a:lnTo>
                    <a:pt x="616227" y="616226"/>
                  </a:lnTo>
                  <a:lnTo>
                    <a:pt x="0" y="1510747"/>
                  </a:lnTo>
                  <a:lnTo>
                    <a:pt x="496957" y="2067339"/>
                  </a:lnTo>
                  <a:lnTo>
                    <a:pt x="1133061" y="1689652"/>
                  </a:lnTo>
                  <a:lnTo>
                    <a:pt x="1630018" y="0"/>
                  </a:lnTo>
                  <a:close/>
                </a:path>
              </a:pathLst>
            </a:custGeom>
            <a:solidFill>
              <a:srgbClr val="602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854F211-B05D-4397-A3D3-076B8B4DF4AE}"/>
                </a:ext>
              </a:extLst>
            </p:cNvPr>
            <p:cNvSpPr/>
            <p:nvPr/>
          </p:nvSpPr>
          <p:spPr>
            <a:xfrm>
              <a:off x="4833730" y="956035"/>
              <a:ext cx="2524539" cy="1093304"/>
            </a:xfrm>
            <a:custGeom>
              <a:avLst/>
              <a:gdLst>
                <a:gd name="connsiteX0" fmla="*/ 0 w 2524539"/>
                <a:gd name="connsiteY0" fmla="*/ 556591 h 1093304"/>
                <a:gd name="connsiteX1" fmla="*/ 2524539 w 2524539"/>
                <a:gd name="connsiteY1" fmla="*/ 0 h 1093304"/>
                <a:gd name="connsiteX2" fmla="*/ 1689652 w 2524539"/>
                <a:gd name="connsiteY2" fmla="*/ 934278 h 1093304"/>
                <a:gd name="connsiteX3" fmla="*/ 357809 w 2524539"/>
                <a:gd name="connsiteY3" fmla="*/ 1093304 h 1093304"/>
                <a:gd name="connsiteX4" fmla="*/ 0 w 2524539"/>
                <a:gd name="connsiteY4" fmla="*/ 556591 h 10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539" h="1093304">
                  <a:moveTo>
                    <a:pt x="0" y="556591"/>
                  </a:moveTo>
                  <a:lnTo>
                    <a:pt x="2524539" y="0"/>
                  </a:lnTo>
                  <a:lnTo>
                    <a:pt x="1689652" y="934278"/>
                  </a:lnTo>
                  <a:lnTo>
                    <a:pt x="357809" y="1093304"/>
                  </a:lnTo>
                  <a:lnTo>
                    <a:pt x="0" y="556591"/>
                  </a:lnTo>
                  <a:close/>
                </a:path>
              </a:pathLst>
            </a:custGeom>
            <a:gradFill>
              <a:gsLst>
                <a:gs pos="100000">
                  <a:srgbClr val="8D8582"/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59BB64C-768F-407C-8879-77A6661B8366}"/>
                </a:ext>
              </a:extLst>
            </p:cNvPr>
            <p:cNvSpPr/>
            <p:nvPr/>
          </p:nvSpPr>
          <p:spPr>
            <a:xfrm>
              <a:off x="4373217" y="3876261"/>
              <a:ext cx="3737113" cy="954156"/>
            </a:xfrm>
            <a:custGeom>
              <a:avLst/>
              <a:gdLst>
                <a:gd name="connsiteX0" fmla="*/ 0 w 3737113"/>
                <a:gd name="connsiteY0" fmla="*/ 536713 h 954156"/>
                <a:gd name="connsiteX1" fmla="*/ 1789044 w 3737113"/>
                <a:gd name="connsiteY1" fmla="*/ 0 h 954156"/>
                <a:gd name="connsiteX2" fmla="*/ 3737113 w 3737113"/>
                <a:gd name="connsiteY2" fmla="*/ 834887 h 954156"/>
                <a:gd name="connsiteX3" fmla="*/ 457200 w 3737113"/>
                <a:gd name="connsiteY3" fmla="*/ 954156 h 954156"/>
                <a:gd name="connsiteX4" fmla="*/ 0 w 3737113"/>
                <a:gd name="connsiteY4" fmla="*/ 536713 h 95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113" h="954156">
                  <a:moveTo>
                    <a:pt x="0" y="536713"/>
                  </a:moveTo>
                  <a:lnTo>
                    <a:pt x="1789044" y="0"/>
                  </a:lnTo>
                  <a:lnTo>
                    <a:pt x="3737113" y="834887"/>
                  </a:lnTo>
                  <a:lnTo>
                    <a:pt x="457200" y="954156"/>
                  </a:lnTo>
                  <a:lnTo>
                    <a:pt x="0" y="536713"/>
                  </a:lnTo>
                  <a:close/>
                </a:path>
              </a:pathLst>
            </a:custGeom>
            <a:solidFill>
              <a:srgbClr val="602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5" name="눈물 방울 64">
              <a:extLst>
                <a:ext uri="{FF2B5EF4-FFF2-40B4-BE49-F238E27FC236}">
                  <a16:creationId xmlns:a16="http://schemas.microsoft.com/office/drawing/2014/main" id="{5CCDC484-B63B-487D-AE22-1A3E3B719797}"/>
                </a:ext>
              </a:extLst>
            </p:cNvPr>
            <p:cNvSpPr/>
            <p:nvPr/>
          </p:nvSpPr>
          <p:spPr>
            <a:xfrm rot="12098758">
              <a:off x="1978090" y="1595620"/>
              <a:ext cx="2709255" cy="2672529"/>
            </a:xfrm>
            <a:prstGeom prst="teardrop">
              <a:avLst/>
            </a:prstGeom>
            <a:gradFill flip="none" rotWithShape="1">
              <a:gsLst>
                <a:gs pos="99000">
                  <a:srgbClr val="8D8582"/>
                </a:gs>
                <a:gs pos="0">
                  <a:schemeClr val="tx1">
                    <a:lumMod val="85000"/>
                    <a:lumOff val="15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2AF9DC52-7CC0-4534-B20C-06390F3EE7AC}"/>
                </a:ext>
              </a:extLst>
            </p:cNvPr>
            <p:cNvSpPr/>
            <p:nvPr/>
          </p:nvSpPr>
          <p:spPr>
            <a:xfrm>
              <a:off x="809013" y="1502687"/>
              <a:ext cx="3372679" cy="2895162"/>
            </a:xfrm>
            <a:custGeom>
              <a:avLst/>
              <a:gdLst>
                <a:gd name="connsiteX0" fmla="*/ 3447621 w 4487917"/>
                <a:gd name="connsiteY0" fmla="*/ 0 h 2880648"/>
                <a:gd name="connsiteX1" fmla="*/ 4487917 w 4487917"/>
                <a:gd name="connsiteY1" fmla="*/ 1440324 h 2880648"/>
                <a:gd name="connsiteX2" fmla="*/ 3447621 w 4487917"/>
                <a:gd name="connsiteY2" fmla="*/ 2880648 h 2880648"/>
                <a:gd name="connsiteX3" fmla="*/ 3383689 w 4487917"/>
                <a:gd name="connsiteY3" fmla="*/ 2876179 h 2880648"/>
                <a:gd name="connsiteX4" fmla="*/ 3385517 w 4487917"/>
                <a:gd name="connsiteY4" fmla="*/ 2880647 h 2880648"/>
                <a:gd name="connsiteX5" fmla="*/ 3135019 w 4487917"/>
                <a:gd name="connsiteY5" fmla="*/ 2875422 h 2880648"/>
                <a:gd name="connsiteX6" fmla="*/ 0 w 4487917"/>
                <a:gd name="connsiteY6" fmla="*/ 1440324 h 2880648"/>
                <a:gd name="connsiteX7" fmla="*/ 3135019 w 4487917"/>
                <a:gd name="connsiteY7" fmla="*/ 5227 h 2880648"/>
                <a:gd name="connsiteX8" fmla="*/ 3385516 w 4487917"/>
                <a:gd name="connsiteY8" fmla="*/ 2 h 2880648"/>
                <a:gd name="connsiteX9" fmla="*/ 3383688 w 4487917"/>
                <a:gd name="connsiteY9" fmla="*/ 4470 h 288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87917" h="2880648">
                  <a:moveTo>
                    <a:pt x="3447621" y="0"/>
                  </a:moveTo>
                  <a:cubicBezTo>
                    <a:pt x="4022161" y="0"/>
                    <a:pt x="4487917" y="644855"/>
                    <a:pt x="4487917" y="1440324"/>
                  </a:cubicBezTo>
                  <a:cubicBezTo>
                    <a:pt x="4487917" y="2235793"/>
                    <a:pt x="4022161" y="2880648"/>
                    <a:pt x="3447621" y="2880648"/>
                  </a:cubicBezTo>
                  <a:lnTo>
                    <a:pt x="3383689" y="2876179"/>
                  </a:lnTo>
                  <a:lnTo>
                    <a:pt x="3385517" y="2880647"/>
                  </a:lnTo>
                  <a:lnTo>
                    <a:pt x="3135019" y="2875422"/>
                  </a:lnTo>
                  <a:cubicBezTo>
                    <a:pt x="1374126" y="2801549"/>
                    <a:pt x="0" y="2187227"/>
                    <a:pt x="0" y="1440324"/>
                  </a:cubicBezTo>
                  <a:cubicBezTo>
                    <a:pt x="0" y="693422"/>
                    <a:pt x="1374126" y="79100"/>
                    <a:pt x="3135019" y="5227"/>
                  </a:cubicBezTo>
                  <a:lnTo>
                    <a:pt x="3385516" y="2"/>
                  </a:lnTo>
                  <a:lnTo>
                    <a:pt x="3383688" y="4470"/>
                  </a:lnTo>
                  <a:close/>
                </a:path>
              </a:pathLst>
            </a:custGeom>
            <a:gradFill>
              <a:gsLst>
                <a:gs pos="100000">
                  <a:srgbClr val="441C3F"/>
                </a:gs>
                <a:gs pos="0">
                  <a:srgbClr val="441C3F"/>
                </a:gs>
                <a:gs pos="50000">
                  <a:srgbClr val="33152F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F972269-3D0C-4279-8EE7-5D077E3F3703}"/>
                </a:ext>
              </a:extLst>
            </p:cNvPr>
            <p:cNvGrpSpPr/>
            <p:nvPr/>
          </p:nvGrpSpPr>
          <p:grpSpPr>
            <a:xfrm>
              <a:off x="1778239" y="2055109"/>
              <a:ext cx="1371457" cy="1331465"/>
              <a:chOff x="1826797" y="2097535"/>
              <a:chExt cx="1080000" cy="1080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508F8BE7-0261-4321-9B8B-0C1CE04CF99C}"/>
                  </a:ext>
                </a:extLst>
              </p:cNvPr>
              <p:cNvSpPr/>
              <p:nvPr/>
            </p:nvSpPr>
            <p:spPr>
              <a:xfrm>
                <a:off x="1826797" y="2097535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0A4C4829-8616-48D2-A866-14529737CD5B}"/>
                  </a:ext>
                </a:extLst>
              </p:cNvPr>
              <p:cNvSpPr/>
              <p:nvPr/>
            </p:nvSpPr>
            <p:spPr>
              <a:xfrm>
                <a:off x="2108562" y="2367535"/>
                <a:ext cx="540000" cy="540000"/>
              </a:xfrm>
              <a:prstGeom prst="ellipse">
                <a:avLst/>
              </a:prstGeom>
              <a:solidFill>
                <a:srgbClr val="1B0B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2EDB3C8-EC42-4842-9FBC-A2DC1834961A}"/>
                </a:ext>
              </a:extLst>
            </p:cNvPr>
            <p:cNvSpPr/>
            <p:nvPr/>
          </p:nvSpPr>
          <p:spPr>
            <a:xfrm rot="569243">
              <a:off x="4487398" y="2620221"/>
              <a:ext cx="2544417" cy="1053547"/>
            </a:xfrm>
            <a:custGeom>
              <a:avLst/>
              <a:gdLst>
                <a:gd name="connsiteX0" fmla="*/ 0 w 2544417"/>
                <a:gd name="connsiteY0" fmla="*/ 0 h 1053547"/>
                <a:gd name="connsiteX1" fmla="*/ 2544417 w 2544417"/>
                <a:gd name="connsiteY1" fmla="*/ 715617 h 1053547"/>
                <a:gd name="connsiteX2" fmla="*/ 655983 w 2544417"/>
                <a:gd name="connsiteY2" fmla="*/ 1053547 h 1053547"/>
                <a:gd name="connsiteX3" fmla="*/ 39757 w 2544417"/>
                <a:gd name="connsiteY3" fmla="*/ 834887 h 1053547"/>
                <a:gd name="connsiteX4" fmla="*/ 0 w 2544417"/>
                <a:gd name="connsiteY4" fmla="*/ 0 h 105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417" h="1053547">
                  <a:moveTo>
                    <a:pt x="0" y="0"/>
                  </a:moveTo>
                  <a:lnTo>
                    <a:pt x="2544417" y="715617"/>
                  </a:lnTo>
                  <a:lnTo>
                    <a:pt x="655983" y="1053547"/>
                  </a:lnTo>
                  <a:lnTo>
                    <a:pt x="39757" y="83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11246B3-4125-425F-B422-D3568B74E3AF}"/>
              </a:ext>
            </a:extLst>
          </p:cNvPr>
          <p:cNvSpPr>
            <a:spLocks noChangeAspect="1"/>
          </p:cNvSpPr>
          <p:nvPr/>
        </p:nvSpPr>
        <p:spPr>
          <a:xfrm>
            <a:off x="574620" y="4587788"/>
            <a:ext cx="15099424" cy="5520000"/>
          </a:xfrm>
          <a:prstGeom prst="rect">
            <a:avLst/>
          </a:prstGeom>
          <a:blipFill dpi="0" rotWithShape="1">
            <a:blip r:embed="rId3">
              <a:alphaModFix amt="67000"/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83DE5D81-B8ED-499E-867A-1F4730C7BFE5}"/>
              </a:ext>
            </a:extLst>
          </p:cNvPr>
          <p:cNvSpPr/>
          <p:nvPr/>
        </p:nvSpPr>
        <p:spPr>
          <a:xfrm rot="1041293">
            <a:off x="5471298" y="4644952"/>
            <a:ext cx="7062233" cy="6384000"/>
          </a:xfrm>
          <a:custGeom>
            <a:avLst/>
            <a:gdLst>
              <a:gd name="connsiteX0" fmla="*/ 3483429 w 6966858"/>
              <a:gd name="connsiteY0" fmla="*/ 0 h 6858000"/>
              <a:gd name="connsiteX1" fmla="*/ 6966858 w 6966858"/>
              <a:gd name="connsiteY1" fmla="*/ 3429000 h 6858000"/>
              <a:gd name="connsiteX2" fmla="*/ 5946586 w 6966858"/>
              <a:gd name="connsiteY2" fmla="*/ 5853669 h 6858000"/>
              <a:gd name="connsiteX3" fmla="*/ 5888215 w 6966858"/>
              <a:gd name="connsiteY3" fmla="*/ 5905891 h 6858000"/>
              <a:gd name="connsiteX4" fmla="*/ 6025676 w 6966858"/>
              <a:gd name="connsiteY4" fmla="*/ 5754646 h 6858000"/>
              <a:gd name="connsiteX5" fmla="*/ 6518915 w 6966858"/>
              <a:gd name="connsiteY5" fmla="*/ 4380685 h 6858000"/>
              <a:gd name="connsiteX6" fmla="*/ 4358915 w 6966858"/>
              <a:gd name="connsiteY6" fmla="*/ 2220685 h 6858000"/>
              <a:gd name="connsiteX7" fmla="*/ 2198915 w 6966858"/>
              <a:gd name="connsiteY7" fmla="*/ 4380685 h 6858000"/>
              <a:gd name="connsiteX8" fmla="*/ 4358915 w 6966858"/>
              <a:gd name="connsiteY8" fmla="*/ 6540685 h 6858000"/>
              <a:gd name="connsiteX9" fmla="*/ 5566592 w 6966858"/>
              <a:gd name="connsiteY9" fmla="*/ 6171791 h 6858000"/>
              <a:gd name="connsiteX10" fmla="*/ 5715315 w 6966858"/>
              <a:gd name="connsiteY10" fmla="*/ 6060578 h 6858000"/>
              <a:gd name="connsiteX11" fmla="*/ 5699214 w 6966858"/>
              <a:gd name="connsiteY11" fmla="*/ 6074983 h 6858000"/>
              <a:gd name="connsiteX12" fmla="*/ 3483429 w 6966858"/>
              <a:gd name="connsiteY12" fmla="*/ 6858000 h 6858000"/>
              <a:gd name="connsiteX13" fmla="*/ 0 w 6966858"/>
              <a:gd name="connsiteY13" fmla="*/ 3429000 h 6858000"/>
              <a:gd name="connsiteX14" fmla="*/ 3483429 w 6966858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6858" h="6858000">
                <a:moveTo>
                  <a:pt x="3483429" y="0"/>
                </a:moveTo>
                <a:cubicBezTo>
                  <a:pt x="5407274" y="0"/>
                  <a:pt x="6966858" y="1535216"/>
                  <a:pt x="6966858" y="3429000"/>
                </a:cubicBezTo>
                <a:cubicBezTo>
                  <a:pt x="6966858" y="4375892"/>
                  <a:pt x="6576962" y="5233142"/>
                  <a:pt x="5946586" y="5853669"/>
                </a:cubicBezTo>
                <a:lnTo>
                  <a:pt x="5888215" y="5905891"/>
                </a:lnTo>
                <a:lnTo>
                  <a:pt x="6025676" y="5754646"/>
                </a:lnTo>
                <a:cubicBezTo>
                  <a:pt x="6333813" y="5381270"/>
                  <a:pt x="6518915" y="4902594"/>
                  <a:pt x="6518915" y="4380685"/>
                </a:cubicBezTo>
                <a:cubicBezTo>
                  <a:pt x="6518915" y="3187750"/>
                  <a:pt x="5551850" y="2220685"/>
                  <a:pt x="4358915" y="2220685"/>
                </a:cubicBezTo>
                <a:cubicBezTo>
                  <a:pt x="3165980" y="2220685"/>
                  <a:pt x="2198915" y="3187750"/>
                  <a:pt x="2198915" y="4380685"/>
                </a:cubicBezTo>
                <a:cubicBezTo>
                  <a:pt x="2198915" y="5573620"/>
                  <a:pt x="3165980" y="6540685"/>
                  <a:pt x="4358915" y="6540685"/>
                </a:cubicBezTo>
                <a:cubicBezTo>
                  <a:pt x="4806266" y="6540685"/>
                  <a:pt x="5221854" y="6404692"/>
                  <a:pt x="5566592" y="6171791"/>
                </a:cubicBezTo>
                <a:lnTo>
                  <a:pt x="5715315" y="6060578"/>
                </a:lnTo>
                <a:lnTo>
                  <a:pt x="5699214" y="6074983"/>
                </a:lnTo>
                <a:cubicBezTo>
                  <a:pt x="5097072" y="6564150"/>
                  <a:pt x="4325111" y="6858000"/>
                  <a:pt x="3483429" y="6858000"/>
                </a:cubicBezTo>
                <a:cubicBezTo>
                  <a:pt x="1559584" y="6858000"/>
                  <a:pt x="0" y="5322784"/>
                  <a:pt x="0" y="3429000"/>
                </a:cubicBezTo>
                <a:cubicBezTo>
                  <a:pt x="0" y="1535216"/>
                  <a:pt x="1559584" y="0"/>
                  <a:pt x="3483429" y="0"/>
                </a:cubicBezTo>
                <a:close/>
              </a:path>
            </a:pathLst>
          </a:custGeom>
          <a:gradFill flip="none" rotWithShape="1">
            <a:gsLst>
              <a:gs pos="0">
                <a:srgbClr val="EE967A">
                  <a:alpha val="85000"/>
                </a:srgbClr>
              </a:gs>
              <a:gs pos="59000">
                <a:srgbClr val="F6BC68">
                  <a:alpha val="80000"/>
                </a:srgbClr>
              </a:gs>
              <a:gs pos="100000">
                <a:srgbClr val="FFE67D">
                  <a:alpha val="8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3BB829B-D496-4796-861B-D4259213FC27}"/>
              </a:ext>
            </a:extLst>
          </p:cNvPr>
          <p:cNvSpPr/>
          <p:nvPr/>
        </p:nvSpPr>
        <p:spPr>
          <a:xfrm>
            <a:off x="6202079" y="5858755"/>
            <a:ext cx="4847679" cy="3923916"/>
          </a:xfrm>
          <a:prstGeom prst="ellipse">
            <a:avLst/>
          </a:prstGeom>
          <a:solidFill>
            <a:srgbClr val="F6BC68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8C3AD3D-8323-4238-A4AC-94E0A2E7A4F0}"/>
              </a:ext>
            </a:extLst>
          </p:cNvPr>
          <p:cNvGrpSpPr/>
          <p:nvPr/>
        </p:nvGrpSpPr>
        <p:grpSpPr>
          <a:xfrm rot="20233584">
            <a:off x="5178383" y="6091756"/>
            <a:ext cx="5803607" cy="2047237"/>
            <a:chOff x="809013" y="956035"/>
            <a:chExt cx="10983308" cy="3874382"/>
          </a:xfrm>
        </p:grpSpPr>
        <p:sp>
          <p:nvSpPr>
            <p:cNvPr id="74" name="눈물 방울 73">
              <a:extLst>
                <a:ext uri="{FF2B5EF4-FFF2-40B4-BE49-F238E27FC236}">
                  <a16:creationId xmlns:a16="http://schemas.microsoft.com/office/drawing/2014/main" id="{4C13B06D-FDB4-474E-8551-F24134EB94B2}"/>
                </a:ext>
              </a:extLst>
            </p:cNvPr>
            <p:cNvSpPr/>
            <p:nvPr/>
          </p:nvSpPr>
          <p:spPr>
            <a:xfrm rot="2839000">
              <a:off x="8662574" y="2144878"/>
              <a:ext cx="1414369" cy="1467259"/>
            </a:xfrm>
            <a:prstGeom prst="teardrop">
              <a:avLst>
                <a:gd name="adj" fmla="val 156897"/>
              </a:avLst>
            </a:prstGeom>
            <a:solidFill>
              <a:srgbClr val="441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4D3C3F8-5F89-4911-820D-71D1C1505419}"/>
                </a:ext>
              </a:extLst>
            </p:cNvPr>
            <p:cNvSpPr/>
            <p:nvPr/>
          </p:nvSpPr>
          <p:spPr>
            <a:xfrm>
              <a:off x="3291021" y="1502687"/>
              <a:ext cx="6792417" cy="2880648"/>
            </a:xfrm>
            <a:custGeom>
              <a:avLst/>
              <a:gdLst>
                <a:gd name="connsiteX0" fmla="*/ 3594273 w 6792417"/>
                <a:gd name="connsiteY0" fmla="*/ 0 h 2880648"/>
                <a:gd name="connsiteX1" fmla="*/ 6792417 w 6792417"/>
                <a:gd name="connsiteY1" fmla="*/ 1440323 h 2880648"/>
                <a:gd name="connsiteX2" fmla="*/ 3594273 w 6792417"/>
                <a:gd name="connsiteY2" fmla="*/ 2880646 h 2880648"/>
                <a:gd name="connsiteX3" fmla="*/ 3267282 w 6792417"/>
                <a:gd name="connsiteY3" fmla="*/ 2873210 h 2880648"/>
                <a:gd name="connsiteX4" fmla="*/ 3209302 w 6792417"/>
                <a:gd name="connsiteY4" fmla="*/ 2869225 h 2880648"/>
                <a:gd name="connsiteX5" fmla="*/ 3189524 w 6792417"/>
                <a:gd name="connsiteY5" fmla="*/ 2873212 h 2880648"/>
                <a:gd name="connsiteX6" fmla="*/ 3078031 w 6792417"/>
                <a:gd name="connsiteY6" fmla="*/ 2880648 h 2880648"/>
                <a:gd name="connsiteX7" fmla="*/ 20106 w 6792417"/>
                <a:gd name="connsiteY7" fmla="*/ 2880647 h 2880648"/>
                <a:gd name="connsiteX8" fmla="*/ 0 w 6792417"/>
                <a:gd name="connsiteY8" fmla="*/ 2879306 h 2880648"/>
                <a:gd name="connsiteX9" fmla="*/ 88075 w 6792417"/>
                <a:gd name="connsiteY9" fmla="*/ 2873211 h 2880648"/>
                <a:gd name="connsiteX10" fmla="*/ 872790 w 6792417"/>
                <a:gd name="connsiteY10" fmla="*/ 2201973 h 2880648"/>
                <a:gd name="connsiteX11" fmla="*/ 875072 w 6792417"/>
                <a:gd name="connsiteY11" fmla="*/ 2195768 h 2880648"/>
                <a:gd name="connsiteX12" fmla="*/ 782128 w 6792417"/>
                <a:gd name="connsiteY12" fmla="*/ 2126866 h 2880648"/>
                <a:gd name="connsiteX13" fmla="*/ 396129 w 6792417"/>
                <a:gd name="connsiteY13" fmla="*/ 1440323 h 2880648"/>
                <a:gd name="connsiteX14" fmla="*/ 782128 w 6792417"/>
                <a:gd name="connsiteY14" fmla="*/ 753780 h 2880648"/>
                <a:gd name="connsiteX15" fmla="*/ 875072 w 6792417"/>
                <a:gd name="connsiteY15" fmla="*/ 684879 h 2880648"/>
                <a:gd name="connsiteX16" fmla="*/ 872790 w 6792417"/>
                <a:gd name="connsiteY16" fmla="*/ 678675 h 2880648"/>
                <a:gd name="connsiteX17" fmla="*/ 88075 w 6792417"/>
                <a:gd name="connsiteY17" fmla="*/ 7437 h 2880648"/>
                <a:gd name="connsiteX18" fmla="*/ 7 w 6792417"/>
                <a:gd name="connsiteY18" fmla="*/ 1343 h 2880648"/>
                <a:gd name="connsiteX19" fmla="*/ 20106 w 6792417"/>
                <a:gd name="connsiteY19" fmla="*/ 2 h 2880648"/>
                <a:gd name="connsiteX20" fmla="*/ 3078032 w 6792417"/>
                <a:gd name="connsiteY20" fmla="*/ 2 h 2880648"/>
                <a:gd name="connsiteX21" fmla="*/ 3189525 w 6792417"/>
                <a:gd name="connsiteY21" fmla="*/ 7438 h 2880648"/>
                <a:gd name="connsiteX22" fmla="*/ 3209288 w 6792417"/>
                <a:gd name="connsiteY22" fmla="*/ 11422 h 2880648"/>
                <a:gd name="connsiteX23" fmla="*/ 3267282 w 6792417"/>
                <a:gd name="connsiteY23" fmla="*/ 7436 h 2880648"/>
                <a:gd name="connsiteX24" fmla="*/ 3594273 w 6792417"/>
                <a:gd name="connsiteY24" fmla="*/ 0 h 288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92417" h="2880648">
                  <a:moveTo>
                    <a:pt x="3594273" y="0"/>
                  </a:moveTo>
                  <a:cubicBezTo>
                    <a:pt x="5360559" y="0"/>
                    <a:pt x="6792417" y="644855"/>
                    <a:pt x="6792417" y="1440323"/>
                  </a:cubicBezTo>
                  <a:cubicBezTo>
                    <a:pt x="6792417" y="2235791"/>
                    <a:pt x="5360559" y="2880646"/>
                    <a:pt x="3594273" y="2880646"/>
                  </a:cubicBezTo>
                  <a:cubicBezTo>
                    <a:pt x="3483880" y="2880646"/>
                    <a:pt x="3374794" y="2878127"/>
                    <a:pt x="3267282" y="2873210"/>
                  </a:cubicBezTo>
                  <a:lnTo>
                    <a:pt x="3209302" y="2869225"/>
                  </a:lnTo>
                  <a:lnTo>
                    <a:pt x="3189524" y="2873212"/>
                  </a:lnTo>
                  <a:cubicBezTo>
                    <a:pt x="3152866" y="2878129"/>
                    <a:pt x="3115671" y="2880648"/>
                    <a:pt x="3078031" y="2880648"/>
                  </a:cubicBezTo>
                  <a:lnTo>
                    <a:pt x="20106" y="2880647"/>
                  </a:lnTo>
                  <a:lnTo>
                    <a:pt x="0" y="2879306"/>
                  </a:lnTo>
                  <a:lnTo>
                    <a:pt x="88075" y="2873211"/>
                  </a:lnTo>
                  <a:cubicBezTo>
                    <a:pt x="419299" y="2827112"/>
                    <a:pt x="705053" y="2570224"/>
                    <a:pt x="872790" y="2201973"/>
                  </a:cubicBezTo>
                  <a:lnTo>
                    <a:pt x="875072" y="2195768"/>
                  </a:lnTo>
                  <a:lnTo>
                    <a:pt x="782128" y="2126866"/>
                  </a:lnTo>
                  <a:cubicBezTo>
                    <a:pt x="535959" y="1922782"/>
                    <a:pt x="396129" y="1688907"/>
                    <a:pt x="396129" y="1440323"/>
                  </a:cubicBezTo>
                  <a:cubicBezTo>
                    <a:pt x="396129" y="1191739"/>
                    <a:pt x="535959" y="957864"/>
                    <a:pt x="782128" y="753780"/>
                  </a:cubicBezTo>
                  <a:lnTo>
                    <a:pt x="875072" y="684879"/>
                  </a:lnTo>
                  <a:lnTo>
                    <a:pt x="872790" y="678675"/>
                  </a:lnTo>
                  <a:cubicBezTo>
                    <a:pt x="705053" y="310424"/>
                    <a:pt x="419299" y="53536"/>
                    <a:pt x="88075" y="7437"/>
                  </a:cubicBezTo>
                  <a:lnTo>
                    <a:pt x="7" y="1343"/>
                  </a:lnTo>
                  <a:lnTo>
                    <a:pt x="20106" y="2"/>
                  </a:lnTo>
                  <a:lnTo>
                    <a:pt x="3078032" y="2"/>
                  </a:lnTo>
                  <a:cubicBezTo>
                    <a:pt x="3115672" y="2"/>
                    <a:pt x="3152867" y="2521"/>
                    <a:pt x="3189525" y="7438"/>
                  </a:cubicBezTo>
                  <a:lnTo>
                    <a:pt x="3209288" y="11422"/>
                  </a:lnTo>
                  <a:lnTo>
                    <a:pt x="3267282" y="7436"/>
                  </a:lnTo>
                  <a:cubicBezTo>
                    <a:pt x="3374794" y="2519"/>
                    <a:pt x="3483880" y="0"/>
                    <a:pt x="359427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02951"/>
                </a:gs>
                <a:gs pos="96000">
                  <a:srgbClr val="451C4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48E0E289-7C95-4A6E-815D-C719D5D08812}"/>
                </a:ext>
              </a:extLst>
            </p:cNvPr>
            <p:cNvSpPr/>
            <p:nvPr/>
          </p:nvSpPr>
          <p:spPr>
            <a:xfrm>
              <a:off x="3267491" y="2907535"/>
              <a:ext cx="6792417" cy="1502687"/>
            </a:xfrm>
            <a:custGeom>
              <a:avLst/>
              <a:gdLst>
                <a:gd name="connsiteX0" fmla="*/ 404864 w 6792417"/>
                <a:gd name="connsiteY0" fmla="*/ 0 h 1502687"/>
                <a:gd name="connsiteX1" fmla="*/ 6785425 w 6792417"/>
                <a:gd name="connsiteY1" fmla="*/ 0 h 1502687"/>
                <a:gd name="connsiteX2" fmla="*/ 6792417 w 6792417"/>
                <a:gd name="connsiteY2" fmla="*/ 62362 h 1502687"/>
                <a:gd name="connsiteX3" fmla="*/ 3594273 w 6792417"/>
                <a:gd name="connsiteY3" fmla="*/ 1502685 h 1502687"/>
                <a:gd name="connsiteX4" fmla="*/ 3267282 w 6792417"/>
                <a:gd name="connsiteY4" fmla="*/ 1495249 h 1502687"/>
                <a:gd name="connsiteX5" fmla="*/ 3209302 w 6792417"/>
                <a:gd name="connsiteY5" fmla="*/ 1491264 h 1502687"/>
                <a:gd name="connsiteX6" fmla="*/ 3189524 w 6792417"/>
                <a:gd name="connsiteY6" fmla="*/ 1495251 h 1502687"/>
                <a:gd name="connsiteX7" fmla="*/ 3078031 w 6792417"/>
                <a:gd name="connsiteY7" fmla="*/ 1502687 h 1502687"/>
                <a:gd name="connsiteX8" fmla="*/ 20106 w 6792417"/>
                <a:gd name="connsiteY8" fmla="*/ 1502686 h 1502687"/>
                <a:gd name="connsiteX9" fmla="*/ 0 w 6792417"/>
                <a:gd name="connsiteY9" fmla="*/ 1501345 h 1502687"/>
                <a:gd name="connsiteX10" fmla="*/ 88075 w 6792417"/>
                <a:gd name="connsiteY10" fmla="*/ 1495250 h 1502687"/>
                <a:gd name="connsiteX11" fmla="*/ 872790 w 6792417"/>
                <a:gd name="connsiteY11" fmla="*/ 824012 h 1502687"/>
                <a:gd name="connsiteX12" fmla="*/ 875072 w 6792417"/>
                <a:gd name="connsiteY12" fmla="*/ 817807 h 1502687"/>
                <a:gd name="connsiteX13" fmla="*/ 782128 w 6792417"/>
                <a:gd name="connsiteY13" fmla="*/ 748905 h 1502687"/>
                <a:gd name="connsiteX14" fmla="*/ 396129 w 6792417"/>
                <a:gd name="connsiteY14" fmla="*/ 62362 h 150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92417" h="1502687">
                  <a:moveTo>
                    <a:pt x="404864" y="0"/>
                  </a:moveTo>
                  <a:lnTo>
                    <a:pt x="6785425" y="0"/>
                  </a:lnTo>
                  <a:lnTo>
                    <a:pt x="6792417" y="62362"/>
                  </a:lnTo>
                  <a:cubicBezTo>
                    <a:pt x="6792417" y="857830"/>
                    <a:pt x="5360559" y="1502685"/>
                    <a:pt x="3594273" y="1502685"/>
                  </a:cubicBezTo>
                  <a:cubicBezTo>
                    <a:pt x="3483880" y="1502685"/>
                    <a:pt x="3374794" y="1500166"/>
                    <a:pt x="3267282" y="1495249"/>
                  </a:cubicBezTo>
                  <a:lnTo>
                    <a:pt x="3209302" y="1491264"/>
                  </a:lnTo>
                  <a:lnTo>
                    <a:pt x="3189524" y="1495251"/>
                  </a:lnTo>
                  <a:cubicBezTo>
                    <a:pt x="3152866" y="1500168"/>
                    <a:pt x="3115671" y="1502687"/>
                    <a:pt x="3078031" y="1502687"/>
                  </a:cubicBezTo>
                  <a:lnTo>
                    <a:pt x="20106" y="1502686"/>
                  </a:lnTo>
                  <a:lnTo>
                    <a:pt x="0" y="1501345"/>
                  </a:lnTo>
                  <a:lnTo>
                    <a:pt x="88075" y="1495250"/>
                  </a:lnTo>
                  <a:cubicBezTo>
                    <a:pt x="419299" y="1449151"/>
                    <a:pt x="705053" y="1192263"/>
                    <a:pt x="872790" y="824012"/>
                  </a:cubicBezTo>
                  <a:lnTo>
                    <a:pt x="875072" y="817807"/>
                  </a:lnTo>
                  <a:lnTo>
                    <a:pt x="782128" y="748905"/>
                  </a:lnTo>
                  <a:cubicBezTo>
                    <a:pt x="535959" y="544821"/>
                    <a:pt x="396129" y="310946"/>
                    <a:pt x="396129" y="62362"/>
                  </a:cubicBezTo>
                  <a:close/>
                </a:path>
              </a:pathLst>
            </a:custGeom>
            <a:gradFill>
              <a:gsLst>
                <a:gs pos="57000">
                  <a:srgbClr val="573F59"/>
                </a:gs>
                <a:gs pos="0">
                  <a:srgbClr val="463248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DB6DACD-BCDF-4619-BDEE-16DDC66A4756}"/>
                </a:ext>
              </a:extLst>
            </p:cNvPr>
            <p:cNvSpPr/>
            <p:nvPr/>
          </p:nvSpPr>
          <p:spPr>
            <a:xfrm>
              <a:off x="10162303" y="1190170"/>
              <a:ext cx="1630018" cy="2067339"/>
            </a:xfrm>
            <a:custGeom>
              <a:avLst/>
              <a:gdLst>
                <a:gd name="connsiteX0" fmla="*/ 1630018 w 1630018"/>
                <a:gd name="connsiteY0" fmla="*/ 0 h 2067339"/>
                <a:gd name="connsiteX1" fmla="*/ 616227 w 1630018"/>
                <a:gd name="connsiteY1" fmla="*/ 616226 h 2067339"/>
                <a:gd name="connsiteX2" fmla="*/ 0 w 1630018"/>
                <a:gd name="connsiteY2" fmla="*/ 1510747 h 2067339"/>
                <a:gd name="connsiteX3" fmla="*/ 496957 w 1630018"/>
                <a:gd name="connsiteY3" fmla="*/ 2067339 h 2067339"/>
                <a:gd name="connsiteX4" fmla="*/ 1133061 w 1630018"/>
                <a:gd name="connsiteY4" fmla="*/ 1689652 h 2067339"/>
                <a:gd name="connsiteX5" fmla="*/ 1630018 w 1630018"/>
                <a:gd name="connsiteY5" fmla="*/ 0 h 20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0018" h="2067339">
                  <a:moveTo>
                    <a:pt x="1630018" y="0"/>
                  </a:moveTo>
                  <a:lnTo>
                    <a:pt x="616227" y="616226"/>
                  </a:lnTo>
                  <a:lnTo>
                    <a:pt x="0" y="1510747"/>
                  </a:lnTo>
                  <a:lnTo>
                    <a:pt x="496957" y="2067339"/>
                  </a:lnTo>
                  <a:lnTo>
                    <a:pt x="1133061" y="1689652"/>
                  </a:lnTo>
                  <a:lnTo>
                    <a:pt x="1630018" y="0"/>
                  </a:lnTo>
                  <a:close/>
                </a:path>
              </a:pathLst>
            </a:custGeom>
            <a:gradFill>
              <a:gsLst>
                <a:gs pos="100000">
                  <a:srgbClr val="441C3F"/>
                </a:gs>
                <a:gs pos="0">
                  <a:srgbClr val="2F132C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DA120600-7618-4AC0-895D-570FF05C2214}"/>
                </a:ext>
              </a:extLst>
            </p:cNvPr>
            <p:cNvSpPr/>
            <p:nvPr/>
          </p:nvSpPr>
          <p:spPr>
            <a:xfrm flipV="1">
              <a:off x="10162303" y="2644030"/>
              <a:ext cx="1630018" cy="1756423"/>
            </a:xfrm>
            <a:custGeom>
              <a:avLst/>
              <a:gdLst>
                <a:gd name="connsiteX0" fmla="*/ 1630018 w 1630018"/>
                <a:gd name="connsiteY0" fmla="*/ 0 h 2067339"/>
                <a:gd name="connsiteX1" fmla="*/ 616227 w 1630018"/>
                <a:gd name="connsiteY1" fmla="*/ 616226 h 2067339"/>
                <a:gd name="connsiteX2" fmla="*/ 0 w 1630018"/>
                <a:gd name="connsiteY2" fmla="*/ 1510747 h 2067339"/>
                <a:gd name="connsiteX3" fmla="*/ 496957 w 1630018"/>
                <a:gd name="connsiteY3" fmla="*/ 2067339 h 2067339"/>
                <a:gd name="connsiteX4" fmla="*/ 1133061 w 1630018"/>
                <a:gd name="connsiteY4" fmla="*/ 1689652 h 2067339"/>
                <a:gd name="connsiteX5" fmla="*/ 1630018 w 1630018"/>
                <a:gd name="connsiteY5" fmla="*/ 0 h 20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0018" h="2067339">
                  <a:moveTo>
                    <a:pt x="1630018" y="0"/>
                  </a:moveTo>
                  <a:lnTo>
                    <a:pt x="616227" y="616226"/>
                  </a:lnTo>
                  <a:lnTo>
                    <a:pt x="0" y="1510747"/>
                  </a:lnTo>
                  <a:lnTo>
                    <a:pt x="496957" y="2067339"/>
                  </a:lnTo>
                  <a:lnTo>
                    <a:pt x="1133061" y="1689652"/>
                  </a:lnTo>
                  <a:lnTo>
                    <a:pt x="1630018" y="0"/>
                  </a:lnTo>
                  <a:close/>
                </a:path>
              </a:pathLst>
            </a:custGeom>
            <a:solidFill>
              <a:srgbClr val="602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52548A1F-B5DD-4352-A4A8-854FC78B6E37}"/>
                </a:ext>
              </a:extLst>
            </p:cNvPr>
            <p:cNvSpPr/>
            <p:nvPr/>
          </p:nvSpPr>
          <p:spPr>
            <a:xfrm>
              <a:off x="4833730" y="956035"/>
              <a:ext cx="2524539" cy="1093304"/>
            </a:xfrm>
            <a:custGeom>
              <a:avLst/>
              <a:gdLst>
                <a:gd name="connsiteX0" fmla="*/ 0 w 2524539"/>
                <a:gd name="connsiteY0" fmla="*/ 556591 h 1093304"/>
                <a:gd name="connsiteX1" fmla="*/ 2524539 w 2524539"/>
                <a:gd name="connsiteY1" fmla="*/ 0 h 1093304"/>
                <a:gd name="connsiteX2" fmla="*/ 1689652 w 2524539"/>
                <a:gd name="connsiteY2" fmla="*/ 934278 h 1093304"/>
                <a:gd name="connsiteX3" fmla="*/ 357809 w 2524539"/>
                <a:gd name="connsiteY3" fmla="*/ 1093304 h 1093304"/>
                <a:gd name="connsiteX4" fmla="*/ 0 w 2524539"/>
                <a:gd name="connsiteY4" fmla="*/ 556591 h 109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539" h="1093304">
                  <a:moveTo>
                    <a:pt x="0" y="556591"/>
                  </a:moveTo>
                  <a:lnTo>
                    <a:pt x="2524539" y="0"/>
                  </a:lnTo>
                  <a:lnTo>
                    <a:pt x="1689652" y="934278"/>
                  </a:lnTo>
                  <a:lnTo>
                    <a:pt x="357809" y="1093304"/>
                  </a:lnTo>
                  <a:lnTo>
                    <a:pt x="0" y="556591"/>
                  </a:lnTo>
                  <a:close/>
                </a:path>
              </a:pathLst>
            </a:custGeom>
            <a:gradFill>
              <a:gsLst>
                <a:gs pos="100000">
                  <a:srgbClr val="8D8582"/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E89B0B0D-A555-40F2-93C3-236BB06E828E}"/>
                </a:ext>
              </a:extLst>
            </p:cNvPr>
            <p:cNvSpPr/>
            <p:nvPr/>
          </p:nvSpPr>
          <p:spPr>
            <a:xfrm>
              <a:off x="4373217" y="3876261"/>
              <a:ext cx="3737113" cy="954156"/>
            </a:xfrm>
            <a:custGeom>
              <a:avLst/>
              <a:gdLst>
                <a:gd name="connsiteX0" fmla="*/ 0 w 3737113"/>
                <a:gd name="connsiteY0" fmla="*/ 536713 h 954156"/>
                <a:gd name="connsiteX1" fmla="*/ 1789044 w 3737113"/>
                <a:gd name="connsiteY1" fmla="*/ 0 h 954156"/>
                <a:gd name="connsiteX2" fmla="*/ 3737113 w 3737113"/>
                <a:gd name="connsiteY2" fmla="*/ 834887 h 954156"/>
                <a:gd name="connsiteX3" fmla="*/ 457200 w 3737113"/>
                <a:gd name="connsiteY3" fmla="*/ 954156 h 954156"/>
                <a:gd name="connsiteX4" fmla="*/ 0 w 3737113"/>
                <a:gd name="connsiteY4" fmla="*/ 536713 h 95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113" h="954156">
                  <a:moveTo>
                    <a:pt x="0" y="536713"/>
                  </a:moveTo>
                  <a:lnTo>
                    <a:pt x="1789044" y="0"/>
                  </a:lnTo>
                  <a:lnTo>
                    <a:pt x="3737113" y="834887"/>
                  </a:lnTo>
                  <a:lnTo>
                    <a:pt x="457200" y="954156"/>
                  </a:lnTo>
                  <a:lnTo>
                    <a:pt x="0" y="536713"/>
                  </a:lnTo>
                  <a:close/>
                </a:path>
              </a:pathLst>
            </a:custGeom>
            <a:solidFill>
              <a:srgbClr val="602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" name="눈물 방울 80">
              <a:extLst>
                <a:ext uri="{FF2B5EF4-FFF2-40B4-BE49-F238E27FC236}">
                  <a16:creationId xmlns:a16="http://schemas.microsoft.com/office/drawing/2014/main" id="{BA01285B-050D-4DD5-8CB8-59206E70C2D2}"/>
                </a:ext>
              </a:extLst>
            </p:cNvPr>
            <p:cNvSpPr/>
            <p:nvPr/>
          </p:nvSpPr>
          <p:spPr>
            <a:xfrm rot="12098758">
              <a:off x="1978090" y="1595620"/>
              <a:ext cx="2709255" cy="2672529"/>
            </a:xfrm>
            <a:prstGeom prst="teardrop">
              <a:avLst/>
            </a:prstGeom>
            <a:gradFill flip="none" rotWithShape="1">
              <a:gsLst>
                <a:gs pos="99000">
                  <a:srgbClr val="8D8582"/>
                </a:gs>
                <a:gs pos="0">
                  <a:schemeClr val="tx1">
                    <a:lumMod val="85000"/>
                    <a:lumOff val="15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8D3B8D5B-9192-4EB9-AD5B-4D9545AEDE1D}"/>
                </a:ext>
              </a:extLst>
            </p:cNvPr>
            <p:cNvSpPr/>
            <p:nvPr/>
          </p:nvSpPr>
          <p:spPr>
            <a:xfrm>
              <a:off x="809013" y="1502687"/>
              <a:ext cx="3372679" cy="2895162"/>
            </a:xfrm>
            <a:custGeom>
              <a:avLst/>
              <a:gdLst>
                <a:gd name="connsiteX0" fmla="*/ 3447621 w 4487917"/>
                <a:gd name="connsiteY0" fmla="*/ 0 h 2880648"/>
                <a:gd name="connsiteX1" fmla="*/ 4487917 w 4487917"/>
                <a:gd name="connsiteY1" fmla="*/ 1440324 h 2880648"/>
                <a:gd name="connsiteX2" fmla="*/ 3447621 w 4487917"/>
                <a:gd name="connsiteY2" fmla="*/ 2880648 h 2880648"/>
                <a:gd name="connsiteX3" fmla="*/ 3383689 w 4487917"/>
                <a:gd name="connsiteY3" fmla="*/ 2876179 h 2880648"/>
                <a:gd name="connsiteX4" fmla="*/ 3385517 w 4487917"/>
                <a:gd name="connsiteY4" fmla="*/ 2880647 h 2880648"/>
                <a:gd name="connsiteX5" fmla="*/ 3135019 w 4487917"/>
                <a:gd name="connsiteY5" fmla="*/ 2875422 h 2880648"/>
                <a:gd name="connsiteX6" fmla="*/ 0 w 4487917"/>
                <a:gd name="connsiteY6" fmla="*/ 1440324 h 2880648"/>
                <a:gd name="connsiteX7" fmla="*/ 3135019 w 4487917"/>
                <a:gd name="connsiteY7" fmla="*/ 5227 h 2880648"/>
                <a:gd name="connsiteX8" fmla="*/ 3385516 w 4487917"/>
                <a:gd name="connsiteY8" fmla="*/ 2 h 2880648"/>
                <a:gd name="connsiteX9" fmla="*/ 3383688 w 4487917"/>
                <a:gd name="connsiteY9" fmla="*/ 4470 h 288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87917" h="2880648">
                  <a:moveTo>
                    <a:pt x="3447621" y="0"/>
                  </a:moveTo>
                  <a:cubicBezTo>
                    <a:pt x="4022161" y="0"/>
                    <a:pt x="4487917" y="644855"/>
                    <a:pt x="4487917" y="1440324"/>
                  </a:cubicBezTo>
                  <a:cubicBezTo>
                    <a:pt x="4487917" y="2235793"/>
                    <a:pt x="4022161" y="2880648"/>
                    <a:pt x="3447621" y="2880648"/>
                  </a:cubicBezTo>
                  <a:lnTo>
                    <a:pt x="3383689" y="2876179"/>
                  </a:lnTo>
                  <a:lnTo>
                    <a:pt x="3385517" y="2880647"/>
                  </a:lnTo>
                  <a:lnTo>
                    <a:pt x="3135019" y="2875422"/>
                  </a:lnTo>
                  <a:cubicBezTo>
                    <a:pt x="1374126" y="2801549"/>
                    <a:pt x="0" y="2187227"/>
                    <a:pt x="0" y="1440324"/>
                  </a:cubicBezTo>
                  <a:cubicBezTo>
                    <a:pt x="0" y="693422"/>
                    <a:pt x="1374126" y="79100"/>
                    <a:pt x="3135019" y="5227"/>
                  </a:cubicBezTo>
                  <a:lnTo>
                    <a:pt x="3385516" y="2"/>
                  </a:lnTo>
                  <a:lnTo>
                    <a:pt x="3383688" y="4470"/>
                  </a:lnTo>
                  <a:close/>
                </a:path>
              </a:pathLst>
            </a:custGeom>
            <a:gradFill>
              <a:gsLst>
                <a:gs pos="100000">
                  <a:srgbClr val="441C3F"/>
                </a:gs>
                <a:gs pos="0">
                  <a:srgbClr val="441C3F"/>
                </a:gs>
                <a:gs pos="50000">
                  <a:srgbClr val="33152F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7C61192-7DE9-42CA-94A9-7F25AAA8557F}"/>
                </a:ext>
              </a:extLst>
            </p:cNvPr>
            <p:cNvGrpSpPr/>
            <p:nvPr/>
          </p:nvGrpSpPr>
          <p:grpSpPr>
            <a:xfrm>
              <a:off x="1778239" y="2055109"/>
              <a:ext cx="1371457" cy="1331465"/>
              <a:chOff x="1826797" y="2097535"/>
              <a:chExt cx="1080000" cy="1080000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624D061-51DA-43DD-A6A4-EAF5A7539854}"/>
                  </a:ext>
                </a:extLst>
              </p:cNvPr>
              <p:cNvSpPr/>
              <p:nvPr/>
            </p:nvSpPr>
            <p:spPr>
              <a:xfrm>
                <a:off x="1826797" y="2097535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60E4F7AD-B872-4E05-B9B0-00DB8BFD8560}"/>
                  </a:ext>
                </a:extLst>
              </p:cNvPr>
              <p:cNvSpPr/>
              <p:nvPr/>
            </p:nvSpPr>
            <p:spPr>
              <a:xfrm>
                <a:off x="2108562" y="2367535"/>
                <a:ext cx="540000" cy="540000"/>
              </a:xfrm>
              <a:prstGeom prst="ellipse">
                <a:avLst/>
              </a:prstGeom>
              <a:solidFill>
                <a:srgbClr val="1B0B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BF432EC-07CE-4055-82DA-F71DC6BBB656}"/>
                </a:ext>
              </a:extLst>
            </p:cNvPr>
            <p:cNvSpPr/>
            <p:nvPr/>
          </p:nvSpPr>
          <p:spPr>
            <a:xfrm rot="569243">
              <a:off x="4487398" y="2620221"/>
              <a:ext cx="2544417" cy="1053547"/>
            </a:xfrm>
            <a:custGeom>
              <a:avLst/>
              <a:gdLst>
                <a:gd name="connsiteX0" fmla="*/ 0 w 2544417"/>
                <a:gd name="connsiteY0" fmla="*/ 0 h 1053547"/>
                <a:gd name="connsiteX1" fmla="*/ 2544417 w 2544417"/>
                <a:gd name="connsiteY1" fmla="*/ 715617 h 1053547"/>
                <a:gd name="connsiteX2" fmla="*/ 655983 w 2544417"/>
                <a:gd name="connsiteY2" fmla="*/ 1053547 h 1053547"/>
                <a:gd name="connsiteX3" fmla="*/ 39757 w 2544417"/>
                <a:gd name="connsiteY3" fmla="*/ 834887 h 1053547"/>
                <a:gd name="connsiteX4" fmla="*/ 0 w 2544417"/>
                <a:gd name="connsiteY4" fmla="*/ 0 h 105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417" h="1053547">
                  <a:moveTo>
                    <a:pt x="0" y="0"/>
                  </a:moveTo>
                  <a:lnTo>
                    <a:pt x="2544417" y="715617"/>
                  </a:lnTo>
                  <a:lnTo>
                    <a:pt x="655983" y="1053547"/>
                  </a:lnTo>
                  <a:lnTo>
                    <a:pt x="39757" y="83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6637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BE0CD29B-5AB3-4226-8905-A9E684A32A4C}"/>
              </a:ext>
            </a:extLst>
          </p:cNvPr>
          <p:cNvSpPr/>
          <p:nvPr/>
        </p:nvSpPr>
        <p:spPr>
          <a:xfrm>
            <a:off x="2163553" y="-1186557"/>
            <a:ext cx="12301704" cy="11195661"/>
          </a:xfrm>
          <a:custGeom>
            <a:avLst/>
            <a:gdLst>
              <a:gd name="connsiteX0" fmla="*/ 3483429 w 6966858"/>
              <a:gd name="connsiteY0" fmla="*/ 0 h 6858000"/>
              <a:gd name="connsiteX1" fmla="*/ 6966858 w 6966858"/>
              <a:gd name="connsiteY1" fmla="*/ 3429000 h 6858000"/>
              <a:gd name="connsiteX2" fmla="*/ 5946586 w 6966858"/>
              <a:gd name="connsiteY2" fmla="*/ 5853669 h 6858000"/>
              <a:gd name="connsiteX3" fmla="*/ 5888215 w 6966858"/>
              <a:gd name="connsiteY3" fmla="*/ 5905891 h 6858000"/>
              <a:gd name="connsiteX4" fmla="*/ 6025676 w 6966858"/>
              <a:gd name="connsiteY4" fmla="*/ 5754646 h 6858000"/>
              <a:gd name="connsiteX5" fmla="*/ 6518915 w 6966858"/>
              <a:gd name="connsiteY5" fmla="*/ 4380685 h 6858000"/>
              <a:gd name="connsiteX6" fmla="*/ 4358915 w 6966858"/>
              <a:gd name="connsiteY6" fmla="*/ 2220685 h 6858000"/>
              <a:gd name="connsiteX7" fmla="*/ 2198915 w 6966858"/>
              <a:gd name="connsiteY7" fmla="*/ 4380685 h 6858000"/>
              <a:gd name="connsiteX8" fmla="*/ 4358915 w 6966858"/>
              <a:gd name="connsiteY8" fmla="*/ 6540685 h 6858000"/>
              <a:gd name="connsiteX9" fmla="*/ 5566592 w 6966858"/>
              <a:gd name="connsiteY9" fmla="*/ 6171791 h 6858000"/>
              <a:gd name="connsiteX10" fmla="*/ 5715315 w 6966858"/>
              <a:gd name="connsiteY10" fmla="*/ 6060578 h 6858000"/>
              <a:gd name="connsiteX11" fmla="*/ 5699214 w 6966858"/>
              <a:gd name="connsiteY11" fmla="*/ 6074983 h 6858000"/>
              <a:gd name="connsiteX12" fmla="*/ 3483429 w 6966858"/>
              <a:gd name="connsiteY12" fmla="*/ 6858000 h 6858000"/>
              <a:gd name="connsiteX13" fmla="*/ 0 w 6966858"/>
              <a:gd name="connsiteY13" fmla="*/ 3429000 h 6858000"/>
              <a:gd name="connsiteX14" fmla="*/ 3483429 w 6966858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6858" h="6858000">
                <a:moveTo>
                  <a:pt x="3483429" y="0"/>
                </a:moveTo>
                <a:cubicBezTo>
                  <a:pt x="5407274" y="0"/>
                  <a:pt x="6966858" y="1535216"/>
                  <a:pt x="6966858" y="3429000"/>
                </a:cubicBezTo>
                <a:cubicBezTo>
                  <a:pt x="6966858" y="4375892"/>
                  <a:pt x="6576962" y="5233142"/>
                  <a:pt x="5946586" y="5853669"/>
                </a:cubicBezTo>
                <a:lnTo>
                  <a:pt x="5888215" y="5905891"/>
                </a:lnTo>
                <a:lnTo>
                  <a:pt x="6025676" y="5754646"/>
                </a:lnTo>
                <a:cubicBezTo>
                  <a:pt x="6333813" y="5381270"/>
                  <a:pt x="6518915" y="4902594"/>
                  <a:pt x="6518915" y="4380685"/>
                </a:cubicBezTo>
                <a:cubicBezTo>
                  <a:pt x="6518915" y="3187750"/>
                  <a:pt x="5551850" y="2220685"/>
                  <a:pt x="4358915" y="2220685"/>
                </a:cubicBezTo>
                <a:cubicBezTo>
                  <a:pt x="3165980" y="2220685"/>
                  <a:pt x="2198915" y="3187750"/>
                  <a:pt x="2198915" y="4380685"/>
                </a:cubicBezTo>
                <a:cubicBezTo>
                  <a:pt x="2198915" y="5573620"/>
                  <a:pt x="3165980" y="6540685"/>
                  <a:pt x="4358915" y="6540685"/>
                </a:cubicBezTo>
                <a:cubicBezTo>
                  <a:pt x="4806266" y="6540685"/>
                  <a:pt x="5221854" y="6404692"/>
                  <a:pt x="5566592" y="6171791"/>
                </a:cubicBezTo>
                <a:lnTo>
                  <a:pt x="5715315" y="6060578"/>
                </a:lnTo>
                <a:lnTo>
                  <a:pt x="5699214" y="6074983"/>
                </a:lnTo>
                <a:cubicBezTo>
                  <a:pt x="5097072" y="6564150"/>
                  <a:pt x="4325111" y="6858000"/>
                  <a:pt x="3483429" y="6858000"/>
                </a:cubicBezTo>
                <a:cubicBezTo>
                  <a:pt x="1559584" y="6858000"/>
                  <a:pt x="0" y="5322784"/>
                  <a:pt x="0" y="3429000"/>
                </a:cubicBezTo>
                <a:cubicBezTo>
                  <a:pt x="0" y="1535216"/>
                  <a:pt x="1559584" y="0"/>
                  <a:pt x="3483429" y="0"/>
                </a:cubicBezTo>
                <a:close/>
              </a:path>
            </a:pathLst>
          </a:custGeom>
          <a:gradFill flip="none" rotWithShape="1">
            <a:gsLst>
              <a:gs pos="0">
                <a:srgbClr val="9768D1">
                  <a:alpha val="50000"/>
                </a:srgbClr>
              </a:gs>
              <a:gs pos="85000">
                <a:srgbClr val="36175E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눈물 방울 24">
            <a:extLst>
              <a:ext uri="{FF2B5EF4-FFF2-40B4-BE49-F238E27FC236}">
                <a16:creationId xmlns:a16="http://schemas.microsoft.com/office/drawing/2014/main" id="{52FBE9AD-2743-4878-9CE5-5DDFC10CADC3}"/>
              </a:ext>
            </a:extLst>
          </p:cNvPr>
          <p:cNvSpPr/>
          <p:nvPr/>
        </p:nvSpPr>
        <p:spPr>
          <a:xfrm rot="1472584">
            <a:off x="11223488" y="1277345"/>
            <a:ext cx="1885825" cy="1956345"/>
          </a:xfrm>
          <a:prstGeom prst="teardrop">
            <a:avLst>
              <a:gd name="adj" fmla="val 156897"/>
            </a:avLst>
          </a:prstGeom>
          <a:solidFill>
            <a:srgbClr val="441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916486A-F8EA-41B8-A6BC-60560036E000}"/>
              </a:ext>
            </a:extLst>
          </p:cNvPr>
          <p:cNvSpPr/>
          <p:nvPr/>
        </p:nvSpPr>
        <p:spPr>
          <a:xfrm rot="20233584">
            <a:off x="4373543" y="1798895"/>
            <a:ext cx="9056556" cy="3840864"/>
          </a:xfrm>
          <a:custGeom>
            <a:avLst/>
            <a:gdLst>
              <a:gd name="connsiteX0" fmla="*/ 3594273 w 6792417"/>
              <a:gd name="connsiteY0" fmla="*/ 0 h 2880648"/>
              <a:gd name="connsiteX1" fmla="*/ 6792417 w 6792417"/>
              <a:gd name="connsiteY1" fmla="*/ 1440323 h 2880648"/>
              <a:gd name="connsiteX2" fmla="*/ 3594273 w 6792417"/>
              <a:gd name="connsiteY2" fmla="*/ 2880646 h 2880648"/>
              <a:gd name="connsiteX3" fmla="*/ 3267282 w 6792417"/>
              <a:gd name="connsiteY3" fmla="*/ 2873210 h 2880648"/>
              <a:gd name="connsiteX4" fmla="*/ 3209302 w 6792417"/>
              <a:gd name="connsiteY4" fmla="*/ 2869225 h 2880648"/>
              <a:gd name="connsiteX5" fmla="*/ 3189524 w 6792417"/>
              <a:gd name="connsiteY5" fmla="*/ 2873212 h 2880648"/>
              <a:gd name="connsiteX6" fmla="*/ 3078031 w 6792417"/>
              <a:gd name="connsiteY6" fmla="*/ 2880648 h 2880648"/>
              <a:gd name="connsiteX7" fmla="*/ 20106 w 6792417"/>
              <a:gd name="connsiteY7" fmla="*/ 2880647 h 2880648"/>
              <a:gd name="connsiteX8" fmla="*/ 0 w 6792417"/>
              <a:gd name="connsiteY8" fmla="*/ 2879306 h 2880648"/>
              <a:gd name="connsiteX9" fmla="*/ 88075 w 6792417"/>
              <a:gd name="connsiteY9" fmla="*/ 2873211 h 2880648"/>
              <a:gd name="connsiteX10" fmla="*/ 872790 w 6792417"/>
              <a:gd name="connsiteY10" fmla="*/ 2201973 h 2880648"/>
              <a:gd name="connsiteX11" fmla="*/ 875072 w 6792417"/>
              <a:gd name="connsiteY11" fmla="*/ 2195768 h 2880648"/>
              <a:gd name="connsiteX12" fmla="*/ 782128 w 6792417"/>
              <a:gd name="connsiteY12" fmla="*/ 2126866 h 2880648"/>
              <a:gd name="connsiteX13" fmla="*/ 396129 w 6792417"/>
              <a:gd name="connsiteY13" fmla="*/ 1440323 h 2880648"/>
              <a:gd name="connsiteX14" fmla="*/ 782128 w 6792417"/>
              <a:gd name="connsiteY14" fmla="*/ 753780 h 2880648"/>
              <a:gd name="connsiteX15" fmla="*/ 875072 w 6792417"/>
              <a:gd name="connsiteY15" fmla="*/ 684879 h 2880648"/>
              <a:gd name="connsiteX16" fmla="*/ 872790 w 6792417"/>
              <a:gd name="connsiteY16" fmla="*/ 678675 h 2880648"/>
              <a:gd name="connsiteX17" fmla="*/ 88075 w 6792417"/>
              <a:gd name="connsiteY17" fmla="*/ 7437 h 2880648"/>
              <a:gd name="connsiteX18" fmla="*/ 7 w 6792417"/>
              <a:gd name="connsiteY18" fmla="*/ 1343 h 2880648"/>
              <a:gd name="connsiteX19" fmla="*/ 20106 w 6792417"/>
              <a:gd name="connsiteY19" fmla="*/ 2 h 2880648"/>
              <a:gd name="connsiteX20" fmla="*/ 3078032 w 6792417"/>
              <a:gd name="connsiteY20" fmla="*/ 2 h 2880648"/>
              <a:gd name="connsiteX21" fmla="*/ 3189525 w 6792417"/>
              <a:gd name="connsiteY21" fmla="*/ 7438 h 2880648"/>
              <a:gd name="connsiteX22" fmla="*/ 3209288 w 6792417"/>
              <a:gd name="connsiteY22" fmla="*/ 11422 h 2880648"/>
              <a:gd name="connsiteX23" fmla="*/ 3267282 w 6792417"/>
              <a:gd name="connsiteY23" fmla="*/ 7436 h 2880648"/>
              <a:gd name="connsiteX24" fmla="*/ 3594273 w 6792417"/>
              <a:gd name="connsiteY24" fmla="*/ 0 h 288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92417" h="2880648">
                <a:moveTo>
                  <a:pt x="3594273" y="0"/>
                </a:moveTo>
                <a:cubicBezTo>
                  <a:pt x="5360559" y="0"/>
                  <a:pt x="6792417" y="644855"/>
                  <a:pt x="6792417" y="1440323"/>
                </a:cubicBezTo>
                <a:cubicBezTo>
                  <a:pt x="6792417" y="2235791"/>
                  <a:pt x="5360559" y="2880646"/>
                  <a:pt x="3594273" y="2880646"/>
                </a:cubicBezTo>
                <a:cubicBezTo>
                  <a:pt x="3483880" y="2880646"/>
                  <a:pt x="3374794" y="2878127"/>
                  <a:pt x="3267282" y="2873210"/>
                </a:cubicBezTo>
                <a:lnTo>
                  <a:pt x="3209302" y="2869225"/>
                </a:lnTo>
                <a:lnTo>
                  <a:pt x="3189524" y="2873212"/>
                </a:lnTo>
                <a:cubicBezTo>
                  <a:pt x="3152866" y="2878129"/>
                  <a:pt x="3115671" y="2880648"/>
                  <a:pt x="3078031" y="2880648"/>
                </a:cubicBezTo>
                <a:lnTo>
                  <a:pt x="20106" y="2880647"/>
                </a:lnTo>
                <a:lnTo>
                  <a:pt x="0" y="2879306"/>
                </a:lnTo>
                <a:lnTo>
                  <a:pt x="88075" y="2873211"/>
                </a:lnTo>
                <a:cubicBezTo>
                  <a:pt x="419299" y="2827112"/>
                  <a:pt x="705053" y="2570224"/>
                  <a:pt x="872790" y="2201973"/>
                </a:cubicBezTo>
                <a:lnTo>
                  <a:pt x="875072" y="2195768"/>
                </a:lnTo>
                <a:lnTo>
                  <a:pt x="782128" y="2126866"/>
                </a:lnTo>
                <a:cubicBezTo>
                  <a:pt x="535959" y="1922782"/>
                  <a:pt x="396129" y="1688907"/>
                  <a:pt x="396129" y="1440323"/>
                </a:cubicBezTo>
                <a:cubicBezTo>
                  <a:pt x="396129" y="1191739"/>
                  <a:pt x="535959" y="957864"/>
                  <a:pt x="782128" y="753780"/>
                </a:cubicBezTo>
                <a:lnTo>
                  <a:pt x="875072" y="684879"/>
                </a:lnTo>
                <a:lnTo>
                  <a:pt x="872790" y="678675"/>
                </a:lnTo>
                <a:cubicBezTo>
                  <a:pt x="705053" y="310424"/>
                  <a:pt x="419299" y="53536"/>
                  <a:pt x="88075" y="7437"/>
                </a:cubicBezTo>
                <a:lnTo>
                  <a:pt x="7" y="1343"/>
                </a:lnTo>
                <a:lnTo>
                  <a:pt x="20106" y="2"/>
                </a:lnTo>
                <a:lnTo>
                  <a:pt x="3078032" y="2"/>
                </a:lnTo>
                <a:cubicBezTo>
                  <a:pt x="3115672" y="2"/>
                  <a:pt x="3152867" y="2521"/>
                  <a:pt x="3189525" y="7438"/>
                </a:cubicBezTo>
                <a:lnTo>
                  <a:pt x="3209288" y="11422"/>
                </a:lnTo>
                <a:lnTo>
                  <a:pt x="3267282" y="7436"/>
                </a:lnTo>
                <a:cubicBezTo>
                  <a:pt x="3374794" y="2519"/>
                  <a:pt x="3483880" y="0"/>
                  <a:pt x="3594273" y="0"/>
                </a:cubicBezTo>
                <a:close/>
              </a:path>
            </a:pathLst>
          </a:custGeom>
          <a:gradFill flip="none" rotWithShape="1">
            <a:gsLst>
              <a:gs pos="0">
                <a:srgbClr val="602951"/>
              </a:gs>
              <a:gs pos="96000">
                <a:srgbClr val="451C4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1BED104-A64E-4C37-8E9D-7D693E3097F3}"/>
              </a:ext>
            </a:extLst>
          </p:cNvPr>
          <p:cNvSpPr/>
          <p:nvPr/>
        </p:nvSpPr>
        <p:spPr>
          <a:xfrm rot="20233584">
            <a:off x="4714090" y="3609759"/>
            <a:ext cx="9056556" cy="2003583"/>
          </a:xfrm>
          <a:custGeom>
            <a:avLst/>
            <a:gdLst>
              <a:gd name="connsiteX0" fmla="*/ 404864 w 6792417"/>
              <a:gd name="connsiteY0" fmla="*/ 0 h 1502687"/>
              <a:gd name="connsiteX1" fmla="*/ 6785425 w 6792417"/>
              <a:gd name="connsiteY1" fmla="*/ 0 h 1502687"/>
              <a:gd name="connsiteX2" fmla="*/ 6792417 w 6792417"/>
              <a:gd name="connsiteY2" fmla="*/ 62362 h 1502687"/>
              <a:gd name="connsiteX3" fmla="*/ 3594273 w 6792417"/>
              <a:gd name="connsiteY3" fmla="*/ 1502685 h 1502687"/>
              <a:gd name="connsiteX4" fmla="*/ 3267282 w 6792417"/>
              <a:gd name="connsiteY4" fmla="*/ 1495249 h 1502687"/>
              <a:gd name="connsiteX5" fmla="*/ 3209302 w 6792417"/>
              <a:gd name="connsiteY5" fmla="*/ 1491264 h 1502687"/>
              <a:gd name="connsiteX6" fmla="*/ 3189524 w 6792417"/>
              <a:gd name="connsiteY6" fmla="*/ 1495251 h 1502687"/>
              <a:gd name="connsiteX7" fmla="*/ 3078031 w 6792417"/>
              <a:gd name="connsiteY7" fmla="*/ 1502687 h 1502687"/>
              <a:gd name="connsiteX8" fmla="*/ 20106 w 6792417"/>
              <a:gd name="connsiteY8" fmla="*/ 1502686 h 1502687"/>
              <a:gd name="connsiteX9" fmla="*/ 0 w 6792417"/>
              <a:gd name="connsiteY9" fmla="*/ 1501345 h 1502687"/>
              <a:gd name="connsiteX10" fmla="*/ 88075 w 6792417"/>
              <a:gd name="connsiteY10" fmla="*/ 1495250 h 1502687"/>
              <a:gd name="connsiteX11" fmla="*/ 872790 w 6792417"/>
              <a:gd name="connsiteY11" fmla="*/ 824012 h 1502687"/>
              <a:gd name="connsiteX12" fmla="*/ 875072 w 6792417"/>
              <a:gd name="connsiteY12" fmla="*/ 817807 h 1502687"/>
              <a:gd name="connsiteX13" fmla="*/ 782128 w 6792417"/>
              <a:gd name="connsiteY13" fmla="*/ 748905 h 1502687"/>
              <a:gd name="connsiteX14" fmla="*/ 396129 w 6792417"/>
              <a:gd name="connsiteY14" fmla="*/ 62362 h 150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92417" h="1502687">
                <a:moveTo>
                  <a:pt x="404864" y="0"/>
                </a:moveTo>
                <a:lnTo>
                  <a:pt x="6785425" y="0"/>
                </a:lnTo>
                <a:lnTo>
                  <a:pt x="6792417" y="62362"/>
                </a:lnTo>
                <a:cubicBezTo>
                  <a:pt x="6792417" y="857830"/>
                  <a:pt x="5360559" y="1502685"/>
                  <a:pt x="3594273" y="1502685"/>
                </a:cubicBezTo>
                <a:cubicBezTo>
                  <a:pt x="3483880" y="1502685"/>
                  <a:pt x="3374794" y="1500166"/>
                  <a:pt x="3267282" y="1495249"/>
                </a:cubicBezTo>
                <a:lnTo>
                  <a:pt x="3209302" y="1491264"/>
                </a:lnTo>
                <a:lnTo>
                  <a:pt x="3189524" y="1495251"/>
                </a:lnTo>
                <a:cubicBezTo>
                  <a:pt x="3152866" y="1500168"/>
                  <a:pt x="3115671" y="1502687"/>
                  <a:pt x="3078031" y="1502687"/>
                </a:cubicBezTo>
                <a:lnTo>
                  <a:pt x="20106" y="1502686"/>
                </a:lnTo>
                <a:lnTo>
                  <a:pt x="0" y="1501345"/>
                </a:lnTo>
                <a:lnTo>
                  <a:pt x="88075" y="1495250"/>
                </a:lnTo>
                <a:cubicBezTo>
                  <a:pt x="419299" y="1449151"/>
                  <a:pt x="705053" y="1192263"/>
                  <a:pt x="872790" y="824012"/>
                </a:cubicBezTo>
                <a:lnTo>
                  <a:pt x="875072" y="817807"/>
                </a:lnTo>
                <a:lnTo>
                  <a:pt x="782128" y="748905"/>
                </a:lnTo>
                <a:cubicBezTo>
                  <a:pt x="535959" y="544821"/>
                  <a:pt x="396129" y="310946"/>
                  <a:pt x="396129" y="62362"/>
                </a:cubicBezTo>
                <a:close/>
              </a:path>
            </a:pathLst>
          </a:custGeom>
          <a:gradFill>
            <a:gsLst>
              <a:gs pos="57000">
                <a:srgbClr val="573F59"/>
              </a:gs>
              <a:gs pos="0">
                <a:srgbClr val="463248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3CB11097-11A4-4D05-902A-E9561B84E729}"/>
              </a:ext>
            </a:extLst>
          </p:cNvPr>
          <p:cNvSpPr/>
          <p:nvPr/>
        </p:nvSpPr>
        <p:spPr>
          <a:xfrm rot="20233584">
            <a:off x="12718142" y="-757242"/>
            <a:ext cx="2173357" cy="2756452"/>
          </a:xfrm>
          <a:custGeom>
            <a:avLst/>
            <a:gdLst>
              <a:gd name="connsiteX0" fmla="*/ 1630018 w 1630018"/>
              <a:gd name="connsiteY0" fmla="*/ 0 h 2067339"/>
              <a:gd name="connsiteX1" fmla="*/ 616227 w 1630018"/>
              <a:gd name="connsiteY1" fmla="*/ 616226 h 2067339"/>
              <a:gd name="connsiteX2" fmla="*/ 0 w 1630018"/>
              <a:gd name="connsiteY2" fmla="*/ 1510747 h 2067339"/>
              <a:gd name="connsiteX3" fmla="*/ 496957 w 1630018"/>
              <a:gd name="connsiteY3" fmla="*/ 2067339 h 2067339"/>
              <a:gd name="connsiteX4" fmla="*/ 1133061 w 1630018"/>
              <a:gd name="connsiteY4" fmla="*/ 1689652 h 2067339"/>
              <a:gd name="connsiteX5" fmla="*/ 1630018 w 1630018"/>
              <a:gd name="connsiteY5" fmla="*/ 0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018" h="2067339">
                <a:moveTo>
                  <a:pt x="1630018" y="0"/>
                </a:moveTo>
                <a:lnTo>
                  <a:pt x="616227" y="616226"/>
                </a:lnTo>
                <a:lnTo>
                  <a:pt x="0" y="1510747"/>
                </a:lnTo>
                <a:lnTo>
                  <a:pt x="496957" y="2067339"/>
                </a:lnTo>
                <a:lnTo>
                  <a:pt x="1133061" y="1689652"/>
                </a:lnTo>
                <a:lnTo>
                  <a:pt x="1630018" y="0"/>
                </a:lnTo>
                <a:close/>
              </a:path>
            </a:pathLst>
          </a:custGeom>
          <a:gradFill>
            <a:gsLst>
              <a:gs pos="100000">
                <a:srgbClr val="441C3F"/>
              </a:gs>
              <a:gs pos="0">
                <a:srgbClr val="2F132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CEFF9C0-8FE3-499C-8B81-4D4D06C8B6C8}"/>
              </a:ext>
            </a:extLst>
          </p:cNvPr>
          <p:cNvSpPr/>
          <p:nvPr/>
        </p:nvSpPr>
        <p:spPr>
          <a:xfrm rot="20233584" flipV="1">
            <a:off x="13388274" y="1046277"/>
            <a:ext cx="2173357" cy="2341897"/>
          </a:xfrm>
          <a:custGeom>
            <a:avLst/>
            <a:gdLst>
              <a:gd name="connsiteX0" fmla="*/ 1630018 w 1630018"/>
              <a:gd name="connsiteY0" fmla="*/ 0 h 2067339"/>
              <a:gd name="connsiteX1" fmla="*/ 616227 w 1630018"/>
              <a:gd name="connsiteY1" fmla="*/ 616226 h 2067339"/>
              <a:gd name="connsiteX2" fmla="*/ 0 w 1630018"/>
              <a:gd name="connsiteY2" fmla="*/ 1510747 h 2067339"/>
              <a:gd name="connsiteX3" fmla="*/ 496957 w 1630018"/>
              <a:gd name="connsiteY3" fmla="*/ 2067339 h 2067339"/>
              <a:gd name="connsiteX4" fmla="*/ 1133061 w 1630018"/>
              <a:gd name="connsiteY4" fmla="*/ 1689652 h 2067339"/>
              <a:gd name="connsiteX5" fmla="*/ 1630018 w 1630018"/>
              <a:gd name="connsiteY5" fmla="*/ 0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0018" h="2067339">
                <a:moveTo>
                  <a:pt x="1630018" y="0"/>
                </a:moveTo>
                <a:lnTo>
                  <a:pt x="616227" y="616226"/>
                </a:lnTo>
                <a:lnTo>
                  <a:pt x="0" y="1510747"/>
                </a:lnTo>
                <a:lnTo>
                  <a:pt x="496957" y="2067339"/>
                </a:lnTo>
                <a:lnTo>
                  <a:pt x="1133061" y="1689652"/>
                </a:lnTo>
                <a:lnTo>
                  <a:pt x="1630018" y="0"/>
                </a:lnTo>
                <a:close/>
              </a:path>
            </a:pathLst>
          </a:custGeom>
          <a:solidFill>
            <a:srgbClr val="60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C1B1FD6E-7737-48E3-90DB-0FC03CBA5877}"/>
              </a:ext>
            </a:extLst>
          </p:cNvPr>
          <p:cNvSpPr/>
          <p:nvPr/>
        </p:nvSpPr>
        <p:spPr>
          <a:xfrm rot="20233584">
            <a:off x="5748562" y="1524885"/>
            <a:ext cx="3366052" cy="1457739"/>
          </a:xfrm>
          <a:custGeom>
            <a:avLst/>
            <a:gdLst>
              <a:gd name="connsiteX0" fmla="*/ 0 w 2524539"/>
              <a:gd name="connsiteY0" fmla="*/ 556591 h 1093304"/>
              <a:gd name="connsiteX1" fmla="*/ 2524539 w 2524539"/>
              <a:gd name="connsiteY1" fmla="*/ 0 h 1093304"/>
              <a:gd name="connsiteX2" fmla="*/ 1689652 w 2524539"/>
              <a:gd name="connsiteY2" fmla="*/ 934278 h 1093304"/>
              <a:gd name="connsiteX3" fmla="*/ 357809 w 2524539"/>
              <a:gd name="connsiteY3" fmla="*/ 1093304 h 1093304"/>
              <a:gd name="connsiteX4" fmla="*/ 0 w 2524539"/>
              <a:gd name="connsiteY4" fmla="*/ 556591 h 109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539" h="1093304">
                <a:moveTo>
                  <a:pt x="0" y="556591"/>
                </a:moveTo>
                <a:lnTo>
                  <a:pt x="2524539" y="0"/>
                </a:lnTo>
                <a:lnTo>
                  <a:pt x="1689652" y="934278"/>
                </a:lnTo>
                <a:lnTo>
                  <a:pt x="357809" y="1093304"/>
                </a:lnTo>
                <a:lnTo>
                  <a:pt x="0" y="556591"/>
                </a:lnTo>
                <a:close/>
              </a:path>
            </a:pathLst>
          </a:custGeom>
          <a:gradFill>
            <a:gsLst>
              <a:gs pos="100000">
                <a:srgbClr val="8D8582"/>
              </a:gs>
              <a:gs pos="0">
                <a:schemeClr val="tx1">
                  <a:lumMod val="65000"/>
                  <a:lumOff val="3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B5355AE1-CC81-42AD-BB4E-2ED8EEC36F68}"/>
              </a:ext>
            </a:extLst>
          </p:cNvPr>
          <p:cNvSpPr/>
          <p:nvPr/>
        </p:nvSpPr>
        <p:spPr>
          <a:xfrm rot="20233584">
            <a:off x="6590674" y="5046973"/>
            <a:ext cx="4982817" cy="1272208"/>
          </a:xfrm>
          <a:custGeom>
            <a:avLst/>
            <a:gdLst>
              <a:gd name="connsiteX0" fmla="*/ 0 w 3737113"/>
              <a:gd name="connsiteY0" fmla="*/ 536713 h 954156"/>
              <a:gd name="connsiteX1" fmla="*/ 1789044 w 3737113"/>
              <a:gd name="connsiteY1" fmla="*/ 0 h 954156"/>
              <a:gd name="connsiteX2" fmla="*/ 3737113 w 3737113"/>
              <a:gd name="connsiteY2" fmla="*/ 834887 h 954156"/>
              <a:gd name="connsiteX3" fmla="*/ 457200 w 3737113"/>
              <a:gd name="connsiteY3" fmla="*/ 954156 h 954156"/>
              <a:gd name="connsiteX4" fmla="*/ 0 w 3737113"/>
              <a:gd name="connsiteY4" fmla="*/ 536713 h 95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7113" h="954156">
                <a:moveTo>
                  <a:pt x="0" y="536713"/>
                </a:moveTo>
                <a:lnTo>
                  <a:pt x="1789044" y="0"/>
                </a:lnTo>
                <a:lnTo>
                  <a:pt x="3737113" y="834887"/>
                </a:lnTo>
                <a:lnTo>
                  <a:pt x="457200" y="954156"/>
                </a:lnTo>
                <a:lnTo>
                  <a:pt x="0" y="536713"/>
                </a:lnTo>
                <a:close/>
              </a:path>
            </a:pathLst>
          </a:custGeom>
          <a:solidFill>
            <a:srgbClr val="60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눈물 방울 43">
            <a:extLst>
              <a:ext uri="{FF2B5EF4-FFF2-40B4-BE49-F238E27FC236}">
                <a16:creationId xmlns:a16="http://schemas.microsoft.com/office/drawing/2014/main" id="{51686E44-F2B6-4C5F-AC5D-77D887CDE00B}"/>
              </a:ext>
            </a:extLst>
          </p:cNvPr>
          <p:cNvSpPr/>
          <p:nvPr/>
        </p:nvSpPr>
        <p:spPr>
          <a:xfrm rot="10732342">
            <a:off x="2965909" y="3655297"/>
            <a:ext cx="3612340" cy="3563372"/>
          </a:xfrm>
          <a:prstGeom prst="teardrop">
            <a:avLst/>
          </a:prstGeom>
          <a:gradFill flip="none" rotWithShape="1">
            <a:gsLst>
              <a:gs pos="99000">
                <a:srgbClr val="8D8582"/>
              </a:gs>
              <a:gs pos="0">
                <a:schemeClr val="tx1">
                  <a:lumMod val="85000"/>
                  <a:lumOff val="1500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5A5BC16-48FF-46A1-BCA8-552680E2FABC}"/>
              </a:ext>
            </a:extLst>
          </p:cNvPr>
          <p:cNvSpPr/>
          <p:nvPr/>
        </p:nvSpPr>
        <p:spPr>
          <a:xfrm rot="20233584">
            <a:off x="1503668" y="3961656"/>
            <a:ext cx="4496905" cy="3860216"/>
          </a:xfrm>
          <a:custGeom>
            <a:avLst/>
            <a:gdLst>
              <a:gd name="connsiteX0" fmla="*/ 3447621 w 4487917"/>
              <a:gd name="connsiteY0" fmla="*/ 0 h 2880648"/>
              <a:gd name="connsiteX1" fmla="*/ 4487917 w 4487917"/>
              <a:gd name="connsiteY1" fmla="*/ 1440324 h 2880648"/>
              <a:gd name="connsiteX2" fmla="*/ 3447621 w 4487917"/>
              <a:gd name="connsiteY2" fmla="*/ 2880648 h 2880648"/>
              <a:gd name="connsiteX3" fmla="*/ 3383689 w 4487917"/>
              <a:gd name="connsiteY3" fmla="*/ 2876179 h 2880648"/>
              <a:gd name="connsiteX4" fmla="*/ 3385517 w 4487917"/>
              <a:gd name="connsiteY4" fmla="*/ 2880647 h 2880648"/>
              <a:gd name="connsiteX5" fmla="*/ 3135019 w 4487917"/>
              <a:gd name="connsiteY5" fmla="*/ 2875422 h 2880648"/>
              <a:gd name="connsiteX6" fmla="*/ 0 w 4487917"/>
              <a:gd name="connsiteY6" fmla="*/ 1440324 h 2880648"/>
              <a:gd name="connsiteX7" fmla="*/ 3135019 w 4487917"/>
              <a:gd name="connsiteY7" fmla="*/ 5227 h 2880648"/>
              <a:gd name="connsiteX8" fmla="*/ 3385516 w 4487917"/>
              <a:gd name="connsiteY8" fmla="*/ 2 h 2880648"/>
              <a:gd name="connsiteX9" fmla="*/ 3383688 w 4487917"/>
              <a:gd name="connsiteY9" fmla="*/ 4470 h 288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87917" h="2880648">
                <a:moveTo>
                  <a:pt x="3447621" y="0"/>
                </a:moveTo>
                <a:cubicBezTo>
                  <a:pt x="4022161" y="0"/>
                  <a:pt x="4487917" y="644855"/>
                  <a:pt x="4487917" y="1440324"/>
                </a:cubicBezTo>
                <a:cubicBezTo>
                  <a:pt x="4487917" y="2235793"/>
                  <a:pt x="4022161" y="2880648"/>
                  <a:pt x="3447621" y="2880648"/>
                </a:cubicBezTo>
                <a:lnTo>
                  <a:pt x="3383689" y="2876179"/>
                </a:lnTo>
                <a:lnTo>
                  <a:pt x="3385517" y="2880647"/>
                </a:lnTo>
                <a:lnTo>
                  <a:pt x="3135019" y="2875422"/>
                </a:lnTo>
                <a:cubicBezTo>
                  <a:pt x="1374126" y="2801549"/>
                  <a:pt x="0" y="2187227"/>
                  <a:pt x="0" y="1440324"/>
                </a:cubicBezTo>
                <a:cubicBezTo>
                  <a:pt x="0" y="693422"/>
                  <a:pt x="1374126" y="79100"/>
                  <a:pt x="3135019" y="5227"/>
                </a:cubicBezTo>
                <a:lnTo>
                  <a:pt x="3385516" y="2"/>
                </a:lnTo>
                <a:lnTo>
                  <a:pt x="3383688" y="4470"/>
                </a:lnTo>
                <a:close/>
              </a:path>
            </a:pathLst>
          </a:custGeom>
          <a:gradFill>
            <a:gsLst>
              <a:gs pos="100000">
                <a:srgbClr val="441C3F"/>
              </a:gs>
              <a:gs pos="0">
                <a:srgbClr val="441C3F"/>
              </a:gs>
              <a:gs pos="50000">
                <a:srgbClr val="33152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AEEAE41-C39D-4987-86C2-E585E3B851A6}"/>
              </a:ext>
            </a:extLst>
          </p:cNvPr>
          <p:cNvGrpSpPr/>
          <p:nvPr/>
        </p:nvGrpSpPr>
        <p:grpSpPr>
          <a:xfrm rot="20233584">
            <a:off x="2680818" y="4738266"/>
            <a:ext cx="1828609" cy="1775287"/>
            <a:chOff x="1826797" y="2097535"/>
            <a:chExt cx="1080000" cy="10800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5B7BD97-A5A2-4D06-81FC-61C17E21B86F}"/>
                </a:ext>
              </a:extLst>
            </p:cNvPr>
            <p:cNvSpPr/>
            <p:nvPr/>
          </p:nvSpPr>
          <p:spPr>
            <a:xfrm>
              <a:off x="1826797" y="2097535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3A73CC1-7433-4750-BB17-F9E6BF7425E9}"/>
                </a:ext>
              </a:extLst>
            </p:cNvPr>
            <p:cNvSpPr/>
            <p:nvPr/>
          </p:nvSpPr>
          <p:spPr>
            <a:xfrm>
              <a:off x="2108562" y="2367535"/>
              <a:ext cx="540000" cy="540000"/>
            </a:xfrm>
            <a:prstGeom prst="ellipse">
              <a:avLst/>
            </a:prstGeom>
            <a:solidFill>
              <a:srgbClr val="1B0B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2B2CC99-AB60-4784-B444-EBA050504AB7}"/>
              </a:ext>
            </a:extLst>
          </p:cNvPr>
          <p:cNvSpPr/>
          <p:nvPr/>
        </p:nvSpPr>
        <p:spPr>
          <a:xfrm rot="20802827">
            <a:off x="6170414" y="3746504"/>
            <a:ext cx="3392556" cy="1404729"/>
          </a:xfrm>
          <a:custGeom>
            <a:avLst/>
            <a:gdLst>
              <a:gd name="connsiteX0" fmla="*/ 0 w 2544417"/>
              <a:gd name="connsiteY0" fmla="*/ 0 h 1053547"/>
              <a:gd name="connsiteX1" fmla="*/ 2544417 w 2544417"/>
              <a:gd name="connsiteY1" fmla="*/ 715617 h 1053547"/>
              <a:gd name="connsiteX2" fmla="*/ 655983 w 2544417"/>
              <a:gd name="connsiteY2" fmla="*/ 1053547 h 1053547"/>
              <a:gd name="connsiteX3" fmla="*/ 39757 w 2544417"/>
              <a:gd name="connsiteY3" fmla="*/ 834887 h 1053547"/>
              <a:gd name="connsiteX4" fmla="*/ 0 w 2544417"/>
              <a:gd name="connsiteY4" fmla="*/ 0 h 105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417" h="1053547">
                <a:moveTo>
                  <a:pt x="0" y="0"/>
                </a:moveTo>
                <a:lnTo>
                  <a:pt x="2544417" y="715617"/>
                </a:lnTo>
                <a:lnTo>
                  <a:pt x="655983" y="1053547"/>
                </a:lnTo>
                <a:lnTo>
                  <a:pt x="39757" y="834887"/>
                </a:lnTo>
                <a:lnTo>
                  <a:pt x="0" y="0"/>
                </a:lnTo>
                <a:close/>
              </a:path>
            </a:pathLst>
          </a:custGeom>
          <a:solidFill>
            <a:srgbClr val="441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2027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A9D764E-3A13-4E70-9A28-792AF99F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47" y="1954740"/>
            <a:ext cx="8618732" cy="29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2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그룹 852">
            <a:extLst>
              <a:ext uri="{FF2B5EF4-FFF2-40B4-BE49-F238E27FC236}">
                <a16:creationId xmlns:a16="http://schemas.microsoft.com/office/drawing/2014/main" id="{20772710-5C22-4438-B04E-E431F8A75E90}"/>
              </a:ext>
            </a:extLst>
          </p:cNvPr>
          <p:cNvGrpSpPr/>
          <p:nvPr/>
        </p:nvGrpSpPr>
        <p:grpSpPr>
          <a:xfrm>
            <a:off x="216349" y="-493523"/>
            <a:ext cx="11665811" cy="11360515"/>
            <a:chOff x="-1972803" y="-680245"/>
            <a:chExt cx="8749358" cy="8520386"/>
          </a:xfrm>
        </p:grpSpPr>
        <p:grpSp>
          <p:nvGrpSpPr>
            <p:cNvPr id="856" name="그룹 855">
              <a:extLst>
                <a:ext uri="{FF2B5EF4-FFF2-40B4-BE49-F238E27FC236}">
                  <a16:creationId xmlns:a16="http://schemas.microsoft.com/office/drawing/2014/main" id="{6AC2603D-DE9B-4B5D-9644-700E85B985E4}"/>
                </a:ext>
              </a:extLst>
            </p:cNvPr>
            <p:cNvGrpSpPr/>
            <p:nvPr/>
          </p:nvGrpSpPr>
          <p:grpSpPr>
            <a:xfrm>
              <a:off x="-1123624" y="-680245"/>
              <a:ext cx="5297411" cy="3280069"/>
              <a:chOff x="731520" y="162681"/>
              <a:chExt cx="7768581" cy="4524372"/>
            </a:xfrm>
          </p:grpSpPr>
          <p:sp>
            <p:nvSpPr>
              <p:cNvPr id="932" name="자유형: 도형 931">
                <a:extLst>
                  <a:ext uri="{FF2B5EF4-FFF2-40B4-BE49-F238E27FC236}">
                    <a16:creationId xmlns:a16="http://schemas.microsoft.com/office/drawing/2014/main" id="{B333039A-6F54-46D9-AB41-4BB332769F35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3" name="자유형: 도형 932">
                <a:extLst>
                  <a:ext uri="{FF2B5EF4-FFF2-40B4-BE49-F238E27FC236}">
                    <a16:creationId xmlns:a16="http://schemas.microsoft.com/office/drawing/2014/main" id="{A1103618-97A5-46C8-9DFF-7383098F5CA2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4" name="자유형: 도형 933">
                <a:extLst>
                  <a:ext uri="{FF2B5EF4-FFF2-40B4-BE49-F238E27FC236}">
                    <a16:creationId xmlns:a16="http://schemas.microsoft.com/office/drawing/2014/main" id="{9FF029A9-E5C9-473B-A7FE-9EDE137AE4C5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5" name="자유형: 도형 934">
                <a:extLst>
                  <a:ext uri="{FF2B5EF4-FFF2-40B4-BE49-F238E27FC236}">
                    <a16:creationId xmlns:a16="http://schemas.microsoft.com/office/drawing/2014/main" id="{8C30F48E-CD46-4352-8588-63C674CC0D3F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6" name="자유형: 도형 935">
                <a:extLst>
                  <a:ext uri="{FF2B5EF4-FFF2-40B4-BE49-F238E27FC236}">
                    <a16:creationId xmlns:a16="http://schemas.microsoft.com/office/drawing/2014/main" id="{DDB2F67C-70CB-45DF-AC26-640C210FA2C7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318EE5A8-6F1A-4531-A708-7E679B82F8EE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4DCE901B-417C-4C14-8016-E3A5F85FFE5B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B50D0E84-B664-478E-BABD-C13881194982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0" name="자유형: 도형 939">
                <a:extLst>
                  <a:ext uri="{FF2B5EF4-FFF2-40B4-BE49-F238E27FC236}">
                    <a16:creationId xmlns:a16="http://schemas.microsoft.com/office/drawing/2014/main" id="{51DE3B4D-ADB1-4648-B080-86602B0102C2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1" name="자유형: 도형 940">
                <a:extLst>
                  <a:ext uri="{FF2B5EF4-FFF2-40B4-BE49-F238E27FC236}">
                    <a16:creationId xmlns:a16="http://schemas.microsoft.com/office/drawing/2014/main" id="{89BB5043-22D2-418C-A60C-B3DC8F5B0DAF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2" name="자유형: 도형 941">
                <a:extLst>
                  <a:ext uri="{FF2B5EF4-FFF2-40B4-BE49-F238E27FC236}">
                    <a16:creationId xmlns:a16="http://schemas.microsoft.com/office/drawing/2014/main" id="{74480CC7-ED05-46A0-984F-594152FC07FD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3" name="자유형: 도형 942">
                <a:extLst>
                  <a:ext uri="{FF2B5EF4-FFF2-40B4-BE49-F238E27FC236}">
                    <a16:creationId xmlns:a16="http://schemas.microsoft.com/office/drawing/2014/main" id="{8B28DF4B-8FDB-49D1-920C-F282CE96C290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4" name="자유형: 도형 943">
                <a:extLst>
                  <a:ext uri="{FF2B5EF4-FFF2-40B4-BE49-F238E27FC236}">
                    <a16:creationId xmlns:a16="http://schemas.microsoft.com/office/drawing/2014/main" id="{E65471F6-89CB-4E9D-B29F-82C29124FEB1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45" name="자유형: 도형 944">
                <a:extLst>
                  <a:ext uri="{FF2B5EF4-FFF2-40B4-BE49-F238E27FC236}">
                    <a16:creationId xmlns:a16="http://schemas.microsoft.com/office/drawing/2014/main" id="{1EB12D2A-E9C0-4A7B-9C5B-F00B4784516F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E03E05EE-0B8F-4AEB-BAB9-61A3E48FC326}"/>
                </a:ext>
              </a:extLst>
            </p:cNvPr>
            <p:cNvGrpSpPr/>
            <p:nvPr/>
          </p:nvGrpSpPr>
          <p:grpSpPr>
            <a:xfrm>
              <a:off x="-1972803" y="595679"/>
              <a:ext cx="5297411" cy="3280069"/>
              <a:chOff x="731520" y="162681"/>
              <a:chExt cx="7768581" cy="4524372"/>
            </a:xfrm>
          </p:grpSpPr>
          <p:sp>
            <p:nvSpPr>
              <p:cNvPr id="918" name="자유형: 도형 917">
                <a:extLst>
                  <a:ext uri="{FF2B5EF4-FFF2-40B4-BE49-F238E27FC236}">
                    <a16:creationId xmlns:a16="http://schemas.microsoft.com/office/drawing/2014/main" id="{B7D969D1-5A5C-46AB-9854-C9913256654E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9" name="자유형: 도형 918">
                <a:extLst>
                  <a:ext uri="{FF2B5EF4-FFF2-40B4-BE49-F238E27FC236}">
                    <a16:creationId xmlns:a16="http://schemas.microsoft.com/office/drawing/2014/main" id="{699D028E-D7C2-4121-BFF2-34B1FACA2F4F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0" name="자유형: 도형 919">
                <a:extLst>
                  <a:ext uri="{FF2B5EF4-FFF2-40B4-BE49-F238E27FC236}">
                    <a16:creationId xmlns:a16="http://schemas.microsoft.com/office/drawing/2014/main" id="{18EE4C3A-A460-4359-B787-01BCE0AB8F0A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1" name="자유형: 도형 920">
                <a:extLst>
                  <a:ext uri="{FF2B5EF4-FFF2-40B4-BE49-F238E27FC236}">
                    <a16:creationId xmlns:a16="http://schemas.microsoft.com/office/drawing/2014/main" id="{C415236D-DEEC-42BC-8985-DE3739FE812A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2" name="자유형: 도형 921">
                <a:extLst>
                  <a:ext uri="{FF2B5EF4-FFF2-40B4-BE49-F238E27FC236}">
                    <a16:creationId xmlns:a16="http://schemas.microsoft.com/office/drawing/2014/main" id="{DC9E6BF1-1B39-416D-8487-D9C444F7DAD4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3" name="자유형: 도형 922">
                <a:extLst>
                  <a:ext uri="{FF2B5EF4-FFF2-40B4-BE49-F238E27FC236}">
                    <a16:creationId xmlns:a16="http://schemas.microsoft.com/office/drawing/2014/main" id="{BF0CD686-0EB1-41F9-AFC2-1A8855B5872D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4" name="자유형: 도형 923">
                <a:extLst>
                  <a:ext uri="{FF2B5EF4-FFF2-40B4-BE49-F238E27FC236}">
                    <a16:creationId xmlns:a16="http://schemas.microsoft.com/office/drawing/2014/main" id="{09999A5E-E226-4192-993F-8B2630D5A9CD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5" name="자유형: 도형 924">
                <a:extLst>
                  <a:ext uri="{FF2B5EF4-FFF2-40B4-BE49-F238E27FC236}">
                    <a16:creationId xmlns:a16="http://schemas.microsoft.com/office/drawing/2014/main" id="{619EF4DC-8195-40C4-9367-7BB2191DCF4E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6" name="자유형: 도형 925">
                <a:extLst>
                  <a:ext uri="{FF2B5EF4-FFF2-40B4-BE49-F238E27FC236}">
                    <a16:creationId xmlns:a16="http://schemas.microsoft.com/office/drawing/2014/main" id="{DCBCA91D-5AE7-4D50-9FCF-1AD69B1E871E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7" name="자유형: 도형 926">
                <a:extLst>
                  <a:ext uri="{FF2B5EF4-FFF2-40B4-BE49-F238E27FC236}">
                    <a16:creationId xmlns:a16="http://schemas.microsoft.com/office/drawing/2014/main" id="{96CC1D93-582B-43DD-A28F-9B23D22DD713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8" name="자유형: 도형 927">
                <a:extLst>
                  <a:ext uri="{FF2B5EF4-FFF2-40B4-BE49-F238E27FC236}">
                    <a16:creationId xmlns:a16="http://schemas.microsoft.com/office/drawing/2014/main" id="{B1C33BCA-04FB-4D14-BA95-47FC4AEEA7EE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29" name="자유형: 도형 928">
                <a:extLst>
                  <a:ext uri="{FF2B5EF4-FFF2-40B4-BE49-F238E27FC236}">
                    <a16:creationId xmlns:a16="http://schemas.microsoft.com/office/drawing/2014/main" id="{15B7A75E-DB96-490D-9D33-DE9B64A4977F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0" name="자유형: 도형 929">
                <a:extLst>
                  <a:ext uri="{FF2B5EF4-FFF2-40B4-BE49-F238E27FC236}">
                    <a16:creationId xmlns:a16="http://schemas.microsoft.com/office/drawing/2014/main" id="{77CB70BD-A038-4813-873C-2E894D63928E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31" name="자유형: 도형 930">
                <a:extLst>
                  <a:ext uri="{FF2B5EF4-FFF2-40B4-BE49-F238E27FC236}">
                    <a16:creationId xmlns:a16="http://schemas.microsoft.com/office/drawing/2014/main" id="{64D6AB8A-8970-49A4-948A-D37016F436E8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58" name="그룹 857">
              <a:extLst>
                <a:ext uri="{FF2B5EF4-FFF2-40B4-BE49-F238E27FC236}">
                  <a16:creationId xmlns:a16="http://schemas.microsoft.com/office/drawing/2014/main" id="{96285507-1AB9-4FDA-A2FC-CC9DE0191479}"/>
                </a:ext>
              </a:extLst>
            </p:cNvPr>
            <p:cNvGrpSpPr/>
            <p:nvPr/>
          </p:nvGrpSpPr>
          <p:grpSpPr>
            <a:xfrm>
              <a:off x="1468484" y="-594630"/>
              <a:ext cx="5297411" cy="3280069"/>
              <a:chOff x="731520" y="162681"/>
              <a:chExt cx="7768581" cy="4524372"/>
            </a:xfrm>
          </p:grpSpPr>
          <p:sp>
            <p:nvSpPr>
              <p:cNvPr id="904" name="자유형: 도형 903">
                <a:extLst>
                  <a:ext uri="{FF2B5EF4-FFF2-40B4-BE49-F238E27FC236}">
                    <a16:creationId xmlns:a16="http://schemas.microsoft.com/office/drawing/2014/main" id="{DFB2D40A-CBCB-4022-A4F6-1F8B8876BB64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5" name="자유형: 도형 904">
                <a:extLst>
                  <a:ext uri="{FF2B5EF4-FFF2-40B4-BE49-F238E27FC236}">
                    <a16:creationId xmlns:a16="http://schemas.microsoft.com/office/drawing/2014/main" id="{CBFA9648-ED05-486A-BC9C-2F863CAF4706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6" name="자유형: 도형 905">
                <a:extLst>
                  <a:ext uri="{FF2B5EF4-FFF2-40B4-BE49-F238E27FC236}">
                    <a16:creationId xmlns:a16="http://schemas.microsoft.com/office/drawing/2014/main" id="{F824C28F-DEC3-4BA9-8FEC-3EB9531FB9DA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7" name="자유형: 도형 906">
                <a:extLst>
                  <a:ext uri="{FF2B5EF4-FFF2-40B4-BE49-F238E27FC236}">
                    <a16:creationId xmlns:a16="http://schemas.microsoft.com/office/drawing/2014/main" id="{CAB6AF60-334A-4569-AD31-5A3D32EB53E8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8" name="자유형: 도형 907">
                <a:extLst>
                  <a:ext uri="{FF2B5EF4-FFF2-40B4-BE49-F238E27FC236}">
                    <a16:creationId xmlns:a16="http://schemas.microsoft.com/office/drawing/2014/main" id="{DDA7B785-6D16-4092-87D4-5A2187F572C7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9" name="자유형: 도형 908">
                <a:extLst>
                  <a:ext uri="{FF2B5EF4-FFF2-40B4-BE49-F238E27FC236}">
                    <a16:creationId xmlns:a16="http://schemas.microsoft.com/office/drawing/2014/main" id="{074F16DC-4D0E-469A-8CD3-354E192D6D4B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0" name="자유형: 도형 909">
                <a:extLst>
                  <a:ext uri="{FF2B5EF4-FFF2-40B4-BE49-F238E27FC236}">
                    <a16:creationId xmlns:a16="http://schemas.microsoft.com/office/drawing/2014/main" id="{05F20C25-9E14-4BF2-A735-B37D582BAF46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1" name="자유형: 도형 910">
                <a:extLst>
                  <a:ext uri="{FF2B5EF4-FFF2-40B4-BE49-F238E27FC236}">
                    <a16:creationId xmlns:a16="http://schemas.microsoft.com/office/drawing/2014/main" id="{7E92752A-AEA7-4167-917D-B83AE76684CB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2" name="자유형: 도형 911">
                <a:extLst>
                  <a:ext uri="{FF2B5EF4-FFF2-40B4-BE49-F238E27FC236}">
                    <a16:creationId xmlns:a16="http://schemas.microsoft.com/office/drawing/2014/main" id="{C667E3E6-D07E-47AA-9A41-61F545940459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3" name="자유형: 도형 912">
                <a:extLst>
                  <a:ext uri="{FF2B5EF4-FFF2-40B4-BE49-F238E27FC236}">
                    <a16:creationId xmlns:a16="http://schemas.microsoft.com/office/drawing/2014/main" id="{4852D079-E1E2-4F4D-85DD-2F0B349EBD2B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4" name="자유형: 도형 913">
                <a:extLst>
                  <a:ext uri="{FF2B5EF4-FFF2-40B4-BE49-F238E27FC236}">
                    <a16:creationId xmlns:a16="http://schemas.microsoft.com/office/drawing/2014/main" id="{34C76201-7DA9-439B-878A-B9FD73F1A61F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5" name="자유형: 도형 914">
                <a:extLst>
                  <a:ext uri="{FF2B5EF4-FFF2-40B4-BE49-F238E27FC236}">
                    <a16:creationId xmlns:a16="http://schemas.microsoft.com/office/drawing/2014/main" id="{41C1E749-94DC-4700-AA12-B259FC4AFE2D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6" name="자유형: 도형 915">
                <a:extLst>
                  <a:ext uri="{FF2B5EF4-FFF2-40B4-BE49-F238E27FC236}">
                    <a16:creationId xmlns:a16="http://schemas.microsoft.com/office/drawing/2014/main" id="{44A42EA1-DE39-4974-9C32-C50C203429A6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7" name="자유형: 도형 916">
                <a:extLst>
                  <a:ext uri="{FF2B5EF4-FFF2-40B4-BE49-F238E27FC236}">
                    <a16:creationId xmlns:a16="http://schemas.microsoft.com/office/drawing/2014/main" id="{55F39F45-C62A-4142-A6F9-94E53C445A11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59" name="그룹 858">
              <a:extLst>
                <a:ext uri="{FF2B5EF4-FFF2-40B4-BE49-F238E27FC236}">
                  <a16:creationId xmlns:a16="http://schemas.microsoft.com/office/drawing/2014/main" id="{49A26C8B-C045-4293-8459-467BBCB763C0}"/>
                </a:ext>
              </a:extLst>
            </p:cNvPr>
            <p:cNvGrpSpPr/>
            <p:nvPr/>
          </p:nvGrpSpPr>
          <p:grpSpPr>
            <a:xfrm rot="12309003">
              <a:off x="-1310451" y="2604166"/>
              <a:ext cx="5297411" cy="3280069"/>
              <a:chOff x="731520" y="162681"/>
              <a:chExt cx="7768581" cy="4524372"/>
            </a:xfrm>
          </p:grpSpPr>
          <p:sp>
            <p:nvSpPr>
              <p:cNvPr id="890" name="자유형: 도형 889">
                <a:extLst>
                  <a:ext uri="{FF2B5EF4-FFF2-40B4-BE49-F238E27FC236}">
                    <a16:creationId xmlns:a16="http://schemas.microsoft.com/office/drawing/2014/main" id="{07AB2378-CD37-4B8A-AF36-4A1998EB71F7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1" name="자유형: 도형 890">
                <a:extLst>
                  <a:ext uri="{FF2B5EF4-FFF2-40B4-BE49-F238E27FC236}">
                    <a16:creationId xmlns:a16="http://schemas.microsoft.com/office/drawing/2014/main" id="{2903BE88-DFE2-430C-BA7B-ACA3D0192355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2" name="자유형: 도형 891">
                <a:extLst>
                  <a:ext uri="{FF2B5EF4-FFF2-40B4-BE49-F238E27FC236}">
                    <a16:creationId xmlns:a16="http://schemas.microsoft.com/office/drawing/2014/main" id="{D9ACF8CA-D45D-4340-AC7A-77D4D1899606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3" name="자유형: 도형 892">
                <a:extLst>
                  <a:ext uri="{FF2B5EF4-FFF2-40B4-BE49-F238E27FC236}">
                    <a16:creationId xmlns:a16="http://schemas.microsoft.com/office/drawing/2014/main" id="{D7EE5E31-D4FF-4B1E-936C-ACFB52C18CF8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4" name="자유형: 도형 893">
                <a:extLst>
                  <a:ext uri="{FF2B5EF4-FFF2-40B4-BE49-F238E27FC236}">
                    <a16:creationId xmlns:a16="http://schemas.microsoft.com/office/drawing/2014/main" id="{D744FA59-5413-49DD-B69F-6EA720EB84AC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5" name="자유형: 도형 894">
                <a:extLst>
                  <a:ext uri="{FF2B5EF4-FFF2-40B4-BE49-F238E27FC236}">
                    <a16:creationId xmlns:a16="http://schemas.microsoft.com/office/drawing/2014/main" id="{02BF4D38-D5B5-4709-92E7-54BE2C6CCF7B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6" name="자유형: 도형 895">
                <a:extLst>
                  <a:ext uri="{FF2B5EF4-FFF2-40B4-BE49-F238E27FC236}">
                    <a16:creationId xmlns:a16="http://schemas.microsoft.com/office/drawing/2014/main" id="{C39682CC-A6FE-4E47-8956-900F8FEBF60D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7" name="자유형: 도형 896">
                <a:extLst>
                  <a:ext uri="{FF2B5EF4-FFF2-40B4-BE49-F238E27FC236}">
                    <a16:creationId xmlns:a16="http://schemas.microsoft.com/office/drawing/2014/main" id="{8829BD25-C56C-49AB-A804-3EF204529DAB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8" name="자유형: 도형 897">
                <a:extLst>
                  <a:ext uri="{FF2B5EF4-FFF2-40B4-BE49-F238E27FC236}">
                    <a16:creationId xmlns:a16="http://schemas.microsoft.com/office/drawing/2014/main" id="{1C7EA955-B2E5-49A9-9C31-53E00C1E7F6D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9" name="자유형: 도형 898">
                <a:extLst>
                  <a:ext uri="{FF2B5EF4-FFF2-40B4-BE49-F238E27FC236}">
                    <a16:creationId xmlns:a16="http://schemas.microsoft.com/office/drawing/2014/main" id="{85A60204-ACB4-44DB-B197-B82F312146FB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0" name="자유형: 도형 899">
                <a:extLst>
                  <a:ext uri="{FF2B5EF4-FFF2-40B4-BE49-F238E27FC236}">
                    <a16:creationId xmlns:a16="http://schemas.microsoft.com/office/drawing/2014/main" id="{9F29E2A5-1229-44A8-B595-21A3743A1CAE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1" name="자유형: 도형 900">
                <a:extLst>
                  <a:ext uri="{FF2B5EF4-FFF2-40B4-BE49-F238E27FC236}">
                    <a16:creationId xmlns:a16="http://schemas.microsoft.com/office/drawing/2014/main" id="{E8B0FD6D-1EE0-4EC1-822B-0E76BA7F3780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2" name="자유형: 도형 901">
                <a:extLst>
                  <a:ext uri="{FF2B5EF4-FFF2-40B4-BE49-F238E27FC236}">
                    <a16:creationId xmlns:a16="http://schemas.microsoft.com/office/drawing/2014/main" id="{08C2F9E9-B68B-4CDF-B256-3599FF4B9CF8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3" name="자유형: 도형 902">
                <a:extLst>
                  <a:ext uri="{FF2B5EF4-FFF2-40B4-BE49-F238E27FC236}">
                    <a16:creationId xmlns:a16="http://schemas.microsoft.com/office/drawing/2014/main" id="{E98C9E6D-87B4-4BAE-8139-CCF391A8A6FF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60" name="그룹 859">
              <a:extLst>
                <a:ext uri="{FF2B5EF4-FFF2-40B4-BE49-F238E27FC236}">
                  <a16:creationId xmlns:a16="http://schemas.microsoft.com/office/drawing/2014/main" id="{4585DB0F-C247-4B12-948D-254EF2D87D5C}"/>
                </a:ext>
              </a:extLst>
            </p:cNvPr>
            <p:cNvGrpSpPr/>
            <p:nvPr/>
          </p:nvGrpSpPr>
          <p:grpSpPr>
            <a:xfrm rot="12309003">
              <a:off x="-1440698" y="4560072"/>
              <a:ext cx="5297411" cy="3280069"/>
              <a:chOff x="731520" y="162681"/>
              <a:chExt cx="7768581" cy="4524372"/>
            </a:xfrm>
          </p:grpSpPr>
          <p:sp>
            <p:nvSpPr>
              <p:cNvPr id="876" name="자유형: 도형 875">
                <a:extLst>
                  <a:ext uri="{FF2B5EF4-FFF2-40B4-BE49-F238E27FC236}">
                    <a16:creationId xmlns:a16="http://schemas.microsoft.com/office/drawing/2014/main" id="{7444A3BE-BCDA-4367-87CB-56F8479DF2A2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7" name="자유형: 도형 876">
                <a:extLst>
                  <a:ext uri="{FF2B5EF4-FFF2-40B4-BE49-F238E27FC236}">
                    <a16:creationId xmlns:a16="http://schemas.microsoft.com/office/drawing/2014/main" id="{4C3B84DA-9FEE-46E7-B2A2-E3822AD3758E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8" name="자유형: 도형 877">
                <a:extLst>
                  <a:ext uri="{FF2B5EF4-FFF2-40B4-BE49-F238E27FC236}">
                    <a16:creationId xmlns:a16="http://schemas.microsoft.com/office/drawing/2014/main" id="{0D37A5D5-E054-47DD-8B89-CB898739CA87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9" name="자유형: 도형 878">
                <a:extLst>
                  <a:ext uri="{FF2B5EF4-FFF2-40B4-BE49-F238E27FC236}">
                    <a16:creationId xmlns:a16="http://schemas.microsoft.com/office/drawing/2014/main" id="{0CEAE359-A223-4DE0-ADBF-29E5531128DA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0" name="자유형: 도형 879">
                <a:extLst>
                  <a:ext uri="{FF2B5EF4-FFF2-40B4-BE49-F238E27FC236}">
                    <a16:creationId xmlns:a16="http://schemas.microsoft.com/office/drawing/2014/main" id="{5B78CA25-F3F5-4F06-B5AB-DEF982137B6F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1" name="자유형: 도형 880">
                <a:extLst>
                  <a:ext uri="{FF2B5EF4-FFF2-40B4-BE49-F238E27FC236}">
                    <a16:creationId xmlns:a16="http://schemas.microsoft.com/office/drawing/2014/main" id="{0DA317BB-2AC9-4EF7-A63B-F6F82C153532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2" name="자유형: 도형 881">
                <a:extLst>
                  <a:ext uri="{FF2B5EF4-FFF2-40B4-BE49-F238E27FC236}">
                    <a16:creationId xmlns:a16="http://schemas.microsoft.com/office/drawing/2014/main" id="{5CF1224B-03DB-410D-AF45-959502410C4C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3" name="자유형: 도형 882">
                <a:extLst>
                  <a:ext uri="{FF2B5EF4-FFF2-40B4-BE49-F238E27FC236}">
                    <a16:creationId xmlns:a16="http://schemas.microsoft.com/office/drawing/2014/main" id="{43BF8065-4AB5-4DD5-925E-DC88FB88C651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4" name="자유형: 도형 883">
                <a:extLst>
                  <a:ext uri="{FF2B5EF4-FFF2-40B4-BE49-F238E27FC236}">
                    <a16:creationId xmlns:a16="http://schemas.microsoft.com/office/drawing/2014/main" id="{F6B06126-3367-49FD-B697-351A2894DDE1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5" name="자유형: 도형 884">
                <a:extLst>
                  <a:ext uri="{FF2B5EF4-FFF2-40B4-BE49-F238E27FC236}">
                    <a16:creationId xmlns:a16="http://schemas.microsoft.com/office/drawing/2014/main" id="{7A148059-1CC3-40D8-A454-FF16912723C4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6" name="자유형: 도형 885">
                <a:extLst>
                  <a:ext uri="{FF2B5EF4-FFF2-40B4-BE49-F238E27FC236}">
                    <a16:creationId xmlns:a16="http://schemas.microsoft.com/office/drawing/2014/main" id="{B67786C9-4D97-4AFE-8879-4550446AD2CA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7" name="자유형: 도형 886">
                <a:extLst>
                  <a:ext uri="{FF2B5EF4-FFF2-40B4-BE49-F238E27FC236}">
                    <a16:creationId xmlns:a16="http://schemas.microsoft.com/office/drawing/2014/main" id="{643A4048-D3E5-4C05-9057-6CE91F69D9F0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8" name="자유형: 도형 887">
                <a:extLst>
                  <a:ext uri="{FF2B5EF4-FFF2-40B4-BE49-F238E27FC236}">
                    <a16:creationId xmlns:a16="http://schemas.microsoft.com/office/drawing/2014/main" id="{0DC443EA-0422-4C90-B33C-E952AABB25EC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9" name="자유형: 도형 888">
                <a:extLst>
                  <a:ext uri="{FF2B5EF4-FFF2-40B4-BE49-F238E27FC236}">
                    <a16:creationId xmlns:a16="http://schemas.microsoft.com/office/drawing/2014/main" id="{3594381C-A83F-4304-A0CD-A0AF8ECAB6B9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61" name="그룹 860">
              <a:extLst>
                <a:ext uri="{FF2B5EF4-FFF2-40B4-BE49-F238E27FC236}">
                  <a16:creationId xmlns:a16="http://schemas.microsoft.com/office/drawing/2014/main" id="{D975BBA3-47DC-40E8-8595-97A23BC77C87}"/>
                </a:ext>
              </a:extLst>
            </p:cNvPr>
            <p:cNvGrpSpPr/>
            <p:nvPr/>
          </p:nvGrpSpPr>
          <p:grpSpPr>
            <a:xfrm rot="12309003">
              <a:off x="1479144" y="1639212"/>
              <a:ext cx="5297411" cy="3280069"/>
              <a:chOff x="731520" y="162681"/>
              <a:chExt cx="7768581" cy="4524372"/>
            </a:xfrm>
          </p:grpSpPr>
          <p:sp>
            <p:nvSpPr>
              <p:cNvPr id="862" name="자유형: 도형 861">
                <a:extLst>
                  <a:ext uri="{FF2B5EF4-FFF2-40B4-BE49-F238E27FC236}">
                    <a16:creationId xmlns:a16="http://schemas.microsoft.com/office/drawing/2014/main" id="{64988275-BBAF-4F23-8D01-556A77D0E355}"/>
                  </a:ext>
                </a:extLst>
              </p:cNvPr>
              <p:cNvSpPr/>
              <p:nvPr/>
            </p:nvSpPr>
            <p:spPr>
              <a:xfrm>
                <a:off x="2278567" y="2965467"/>
                <a:ext cx="3523411" cy="1551707"/>
              </a:xfrm>
              <a:custGeom>
                <a:avLst/>
                <a:gdLst>
                  <a:gd name="connsiteX0" fmla="*/ 701675 w 701675"/>
                  <a:gd name="connsiteY0" fmla="*/ 12782 h 425532"/>
                  <a:gd name="connsiteX1" fmla="*/ 701675 w 701675"/>
                  <a:gd name="connsiteY1" fmla="*/ 12782 h 425532"/>
                  <a:gd name="connsiteX2" fmla="*/ 571500 w 701675"/>
                  <a:gd name="connsiteY2" fmla="*/ 82 h 425532"/>
                  <a:gd name="connsiteX3" fmla="*/ 539750 w 701675"/>
                  <a:gd name="connsiteY3" fmla="*/ 15957 h 425532"/>
                  <a:gd name="connsiteX4" fmla="*/ 514350 w 701675"/>
                  <a:gd name="connsiteY4" fmla="*/ 35007 h 425532"/>
                  <a:gd name="connsiteX5" fmla="*/ 511175 w 701675"/>
                  <a:gd name="connsiteY5" fmla="*/ 44532 h 425532"/>
                  <a:gd name="connsiteX6" fmla="*/ 504825 w 701675"/>
                  <a:gd name="connsiteY6" fmla="*/ 54057 h 425532"/>
                  <a:gd name="connsiteX7" fmla="*/ 501650 w 701675"/>
                  <a:gd name="connsiteY7" fmla="*/ 66757 h 425532"/>
                  <a:gd name="connsiteX8" fmla="*/ 498475 w 701675"/>
                  <a:gd name="connsiteY8" fmla="*/ 76282 h 425532"/>
                  <a:gd name="connsiteX9" fmla="*/ 504825 w 701675"/>
                  <a:gd name="connsiteY9" fmla="*/ 133432 h 425532"/>
                  <a:gd name="connsiteX10" fmla="*/ 511175 w 701675"/>
                  <a:gd name="connsiteY10" fmla="*/ 142957 h 425532"/>
                  <a:gd name="connsiteX11" fmla="*/ 523875 w 701675"/>
                  <a:gd name="connsiteY11" fmla="*/ 165182 h 425532"/>
                  <a:gd name="connsiteX12" fmla="*/ 508000 w 701675"/>
                  <a:gd name="connsiteY12" fmla="*/ 203282 h 425532"/>
                  <a:gd name="connsiteX13" fmla="*/ 488950 w 701675"/>
                  <a:gd name="connsiteY13" fmla="*/ 215982 h 425532"/>
                  <a:gd name="connsiteX14" fmla="*/ 387350 w 701675"/>
                  <a:gd name="connsiteY14" fmla="*/ 212807 h 425532"/>
                  <a:gd name="connsiteX15" fmla="*/ 377825 w 701675"/>
                  <a:gd name="connsiteY15" fmla="*/ 209632 h 425532"/>
                  <a:gd name="connsiteX16" fmla="*/ 365125 w 701675"/>
                  <a:gd name="connsiteY16" fmla="*/ 206457 h 425532"/>
                  <a:gd name="connsiteX17" fmla="*/ 355600 w 701675"/>
                  <a:gd name="connsiteY17" fmla="*/ 203282 h 425532"/>
                  <a:gd name="connsiteX18" fmla="*/ 333375 w 701675"/>
                  <a:gd name="connsiteY18" fmla="*/ 200107 h 425532"/>
                  <a:gd name="connsiteX19" fmla="*/ 219075 w 701675"/>
                  <a:gd name="connsiteY19" fmla="*/ 206457 h 425532"/>
                  <a:gd name="connsiteX20" fmla="*/ 193675 w 701675"/>
                  <a:gd name="connsiteY20" fmla="*/ 209632 h 425532"/>
                  <a:gd name="connsiteX21" fmla="*/ 174625 w 701675"/>
                  <a:gd name="connsiteY21" fmla="*/ 203282 h 425532"/>
                  <a:gd name="connsiteX22" fmla="*/ 171450 w 701675"/>
                  <a:gd name="connsiteY22" fmla="*/ 193757 h 425532"/>
                  <a:gd name="connsiteX23" fmla="*/ 168275 w 701675"/>
                  <a:gd name="connsiteY23" fmla="*/ 181057 h 425532"/>
                  <a:gd name="connsiteX24" fmla="*/ 158750 w 701675"/>
                  <a:gd name="connsiteY24" fmla="*/ 171532 h 425532"/>
                  <a:gd name="connsiteX25" fmla="*/ 41275 w 701675"/>
                  <a:gd name="connsiteY25" fmla="*/ 174707 h 425532"/>
                  <a:gd name="connsiteX26" fmla="*/ 34925 w 701675"/>
                  <a:gd name="connsiteY26" fmla="*/ 184232 h 425532"/>
                  <a:gd name="connsiteX27" fmla="*/ 25400 w 701675"/>
                  <a:gd name="connsiteY27" fmla="*/ 219157 h 425532"/>
                  <a:gd name="connsiteX28" fmla="*/ 19050 w 701675"/>
                  <a:gd name="connsiteY28" fmla="*/ 228682 h 425532"/>
                  <a:gd name="connsiteX29" fmla="*/ 15875 w 701675"/>
                  <a:gd name="connsiteY29" fmla="*/ 289007 h 425532"/>
                  <a:gd name="connsiteX30" fmla="*/ 12700 w 701675"/>
                  <a:gd name="connsiteY30" fmla="*/ 301707 h 425532"/>
                  <a:gd name="connsiteX31" fmla="*/ 0 w 701675"/>
                  <a:gd name="connsiteY31" fmla="*/ 304882 h 425532"/>
                  <a:gd name="connsiteX32" fmla="*/ 3175 w 701675"/>
                  <a:gd name="connsiteY32" fmla="*/ 323932 h 425532"/>
                  <a:gd name="connsiteX33" fmla="*/ 15875 w 701675"/>
                  <a:gd name="connsiteY33" fmla="*/ 327107 h 425532"/>
                  <a:gd name="connsiteX34" fmla="*/ 53975 w 701675"/>
                  <a:gd name="connsiteY34" fmla="*/ 333457 h 425532"/>
                  <a:gd name="connsiteX35" fmla="*/ 63500 w 701675"/>
                  <a:gd name="connsiteY35" fmla="*/ 336632 h 425532"/>
                  <a:gd name="connsiteX36" fmla="*/ 82550 w 701675"/>
                  <a:gd name="connsiteY36" fmla="*/ 339807 h 425532"/>
                  <a:gd name="connsiteX37" fmla="*/ 95250 w 701675"/>
                  <a:gd name="connsiteY37" fmla="*/ 346157 h 425532"/>
                  <a:gd name="connsiteX38" fmla="*/ 114300 w 701675"/>
                  <a:gd name="connsiteY38" fmla="*/ 358857 h 425532"/>
                  <a:gd name="connsiteX39" fmla="*/ 123825 w 701675"/>
                  <a:gd name="connsiteY39" fmla="*/ 362032 h 425532"/>
                  <a:gd name="connsiteX40" fmla="*/ 263525 w 701675"/>
                  <a:gd name="connsiteY40" fmla="*/ 377907 h 425532"/>
                  <a:gd name="connsiteX41" fmla="*/ 273050 w 701675"/>
                  <a:gd name="connsiteY41" fmla="*/ 381082 h 425532"/>
                  <a:gd name="connsiteX42" fmla="*/ 285750 w 701675"/>
                  <a:gd name="connsiteY42" fmla="*/ 384257 h 425532"/>
                  <a:gd name="connsiteX43" fmla="*/ 307975 w 701675"/>
                  <a:gd name="connsiteY43" fmla="*/ 393782 h 425532"/>
                  <a:gd name="connsiteX44" fmla="*/ 317500 w 701675"/>
                  <a:gd name="connsiteY44" fmla="*/ 403307 h 425532"/>
                  <a:gd name="connsiteX45" fmla="*/ 327025 w 701675"/>
                  <a:gd name="connsiteY45" fmla="*/ 406482 h 425532"/>
                  <a:gd name="connsiteX46" fmla="*/ 336550 w 701675"/>
                  <a:gd name="connsiteY46" fmla="*/ 412832 h 425532"/>
                  <a:gd name="connsiteX47" fmla="*/ 419100 w 701675"/>
                  <a:gd name="connsiteY47" fmla="*/ 425532 h 425532"/>
                  <a:gd name="connsiteX48" fmla="*/ 460375 w 701675"/>
                  <a:gd name="connsiteY48" fmla="*/ 422357 h 425532"/>
                  <a:gd name="connsiteX49" fmla="*/ 469900 w 701675"/>
                  <a:gd name="connsiteY49" fmla="*/ 419182 h 425532"/>
                  <a:gd name="connsiteX50" fmla="*/ 495300 w 701675"/>
                  <a:gd name="connsiteY50" fmla="*/ 406482 h 425532"/>
                  <a:gd name="connsiteX51" fmla="*/ 517525 w 701675"/>
                  <a:gd name="connsiteY51" fmla="*/ 400132 h 425532"/>
                  <a:gd name="connsiteX52" fmla="*/ 542925 w 701675"/>
                  <a:gd name="connsiteY52" fmla="*/ 396957 h 425532"/>
                  <a:gd name="connsiteX53" fmla="*/ 561975 w 701675"/>
                  <a:gd name="connsiteY53" fmla="*/ 381082 h 425532"/>
                  <a:gd name="connsiteX54" fmla="*/ 565150 w 701675"/>
                  <a:gd name="connsiteY54" fmla="*/ 371557 h 425532"/>
                  <a:gd name="connsiteX55" fmla="*/ 577850 w 701675"/>
                  <a:gd name="connsiteY55" fmla="*/ 349332 h 425532"/>
                  <a:gd name="connsiteX56" fmla="*/ 584200 w 701675"/>
                  <a:gd name="connsiteY56" fmla="*/ 298532 h 425532"/>
                  <a:gd name="connsiteX57" fmla="*/ 596900 w 701675"/>
                  <a:gd name="connsiteY57" fmla="*/ 292182 h 425532"/>
                  <a:gd name="connsiteX58" fmla="*/ 581025 w 701675"/>
                  <a:gd name="connsiteY58" fmla="*/ 289007 h 425532"/>
                  <a:gd name="connsiteX59" fmla="*/ 571500 w 701675"/>
                  <a:gd name="connsiteY59" fmla="*/ 282657 h 425532"/>
                  <a:gd name="connsiteX60" fmla="*/ 596900 w 701675"/>
                  <a:gd name="connsiteY60" fmla="*/ 263607 h 425532"/>
                  <a:gd name="connsiteX61" fmla="*/ 625475 w 701675"/>
                  <a:gd name="connsiteY61" fmla="*/ 238207 h 425532"/>
                  <a:gd name="connsiteX62" fmla="*/ 631825 w 701675"/>
                  <a:gd name="connsiteY62" fmla="*/ 225507 h 425532"/>
                  <a:gd name="connsiteX63" fmla="*/ 638175 w 701675"/>
                  <a:gd name="connsiteY63" fmla="*/ 215982 h 425532"/>
                  <a:gd name="connsiteX64" fmla="*/ 647700 w 701675"/>
                  <a:gd name="connsiteY64" fmla="*/ 200107 h 425532"/>
                  <a:gd name="connsiteX65" fmla="*/ 654050 w 701675"/>
                  <a:gd name="connsiteY65" fmla="*/ 190582 h 425532"/>
                  <a:gd name="connsiteX66" fmla="*/ 663575 w 701675"/>
                  <a:gd name="connsiteY66" fmla="*/ 174707 h 425532"/>
                  <a:gd name="connsiteX67" fmla="*/ 669925 w 701675"/>
                  <a:gd name="connsiteY67" fmla="*/ 165182 h 425532"/>
                  <a:gd name="connsiteX68" fmla="*/ 682625 w 701675"/>
                  <a:gd name="connsiteY68" fmla="*/ 142957 h 425532"/>
                  <a:gd name="connsiteX69" fmla="*/ 685800 w 701675"/>
                  <a:gd name="connsiteY69" fmla="*/ 130257 h 425532"/>
                  <a:gd name="connsiteX70" fmla="*/ 692150 w 701675"/>
                  <a:gd name="connsiteY70" fmla="*/ 120732 h 425532"/>
                  <a:gd name="connsiteX71" fmla="*/ 695325 w 701675"/>
                  <a:gd name="connsiteY71" fmla="*/ 92157 h 425532"/>
                  <a:gd name="connsiteX72" fmla="*/ 701675 w 701675"/>
                  <a:gd name="connsiteY72" fmla="*/ 12782 h 42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01675" h="425532">
                    <a:moveTo>
                      <a:pt x="701675" y="12782"/>
                    </a:moveTo>
                    <a:lnTo>
                      <a:pt x="701675" y="12782"/>
                    </a:lnTo>
                    <a:cubicBezTo>
                      <a:pt x="658283" y="8549"/>
                      <a:pt x="615060" y="1897"/>
                      <a:pt x="571500" y="82"/>
                    </a:cubicBezTo>
                    <a:cubicBezTo>
                      <a:pt x="549631" y="-829"/>
                      <a:pt x="552000" y="5934"/>
                      <a:pt x="539750" y="15957"/>
                    </a:cubicBezTo>
                    <a:cubicBezTo>
                      <a:pt x="531559" y="22659"/>
                      <a:pt x="514350" y="35007"/>
                      <a:pt x="514350" y="35007"/>
                    </a:cubicBezTo>
                    <a:cubicBezTo>
                      <a:pt x="513292" y="38182"/>
                      <a:pt x="512672" y="41539"/>
                      <a:pt x="511175" y="44532"/>
                    </a:cubicBezTo>
                    <a:cubicBezTo>
                      <a:pt x="509468" y="47945"/>
                      <a:pt x="506328" y="50550"/>
                      <a:pt x="504825" y="54057"/>
                    </a:cubicBezTo>
                    <a:cubicBezTo>
                      <a:pt x="503106" y="58068"/>
                      <a:pt x="502849" y="62561"/>
                      <a:pt x="501650" y="66757"/>
                    </a:cubicBezTo>
                    <a:cubicBezTo>
                      <a:pt x="500731" y="69975"/>
                      <a:pt x="499533" y="73107"/>
                      <a:pt x="498475" y="76282"/>
                    </a:cubicBezTo>
                    <a:cubicBezTo>
                      <a:pt x="498668" y="78792"/>
                      <a:pt x="500272" y="121290"/>
                      <a:pt x="504825" y="133432"/>
                    </a:cubicBezTo>
                    <a:cubicBezTo>
                      <a:pt x="506165" y="137005"/>
                      <a:pt x="509282" y="139644"/>
                      <a:pt x="511175" y="142957"/>
                    </a:cubicBezTo>
                    <a:cubicBezTo>
                      <a:pt x="527288" y="171155"/>
                      <a:pt x="508404" y="141976"/>
                      <a:pt x="523875" y="165182"/>
                    </a:cubicBezTo>
                    <a:cubicBezTo>
                      <a:pt x="521590" y="178893"/>
                      <a:pt x="521729" y="194130"/>
                      <a:pt x="508000" y="203282"/>
                    </a:cubicBezTo>
                    <a:lnTo>
                      <a:pt x="488950" y="215982"/>
                    </a:lnTo>
                    <a:cubicBezTo>
                      <a:pt x="455083" y="214924"/>
                      <a:pt x="421178" y="214740"/>
                      <a:pt x="387350" y="212807"/>
                    </a:cubicBezTo>
                    <a:cubicBezTo>
                      <a:pt x="384009" y="212616"/>
                      <a:pt x="381043" y="210551"/>
                      <a:pt x="377825" y="209632"/>
                    </a:cubicBezTo>
                    <a:cubicBezTo>
                      <a:pt x="373629" y="208433"/>
                      <a:pt x="369321" y="207656"/>
                      <a:pt x="365125" y="206457"/>
                    </a:cubicBezTo>
                    <a:cubicBezTo>
                      <a:pt x="361907" y="205538"/>
                      <a:pt x="358882" y="203938"/>
                      <a:pt x="355600" y="203282"/>
                    </a:cubicBezTo>
                    <a:cubicBezTo>
                      <a:pt x="348262" y="201814"/>
                      <a:pt x="340783" y="201165"/>
                      <a:pt x="333375" y="200107"/>
                    </a:cubicBezTo>
                    <a:lnTo>
                      <a:pt x="219075" y="206457"/>
                    </a:lnTo>
                    <a:cubicBezTo>
                      <a:pt x="210562" y="207037"/>
                      <a:pt x="202186" y="210240"/>
                      <a:pt x="193675" y="209632"/>
                    </a:cubicBezTo>
                    <a:cubicBezTo>
                      <a:pt x="186999" y="209155"/>
                      <a:pt x="174625" y="203282"/>
                      <a:pt x="174625" y="203282"/>
                    </a:cubicBezTo>
                    <a:cubicBezTo>
                      <a:pt x="173567" y="200107"/>
                      <a:pt x="172369" y="196975"/>
                      <a:pt x="171450" y="193757"/>
                    </a:cubicBezTo>
                    <a:cubicBezTo>
                      <a:pt x="170251" y="189561"/>
                      <a:pt x="170440" y="184846"/>
                      <a:pt x="168275" y="181057"/>
                    </a:cubicBezTo>
                    <a:cubicBezTo>
                      <a:pt x="166047" y="177158"/>
                      <a:pt x="161925" y="174707"/>
                      <a:pt x="158750" y="171532"/>
                    </a:cubicBezTo>
                    <a:cubicBezTo>
                      <a:pt x="119592" y="172590"/>
                      <a:pt x="80243" y="170710"/>
                      <a:pt x="41275" y="174707"/>
                    </a:cubicBezTo>
                    <a:cubicBezTo>
                      <a:pt x="37479" y="175096"/>
                      <a:pt x="36475" y="180745"/>
                      <a:pt x="34925" y="184232"/>
                    </a:cubicBezTo>
                    <a:cubicBezTo>
                      <a:pt x="10199" y="239866"/>
                      <a:pt x="43327" y="171351"/>
                      <a:pt x="25400" y="219157"/>
                    </a:cubicBezTo>
                    <a:cubicBezTo>
                      <a:pt x="24060" y="222730"/>
                      <a:pt x="21167" y="225507"/>
                      <a:pt x="19050" y="228682"/>
                    </a:cubicBezTo>
                    <a:cubicBezTo>
                      <a:pt x="17992" y="248790"/>
                      <a:pt x="17619" y="268947"/>
                      <a:pt x="15875" y="289007"/>
                    </a:cubicBezTo>
                    <a:cubicBezTo>
                      <a:pt x="15497" y="293354"/>
                      <a:pt x="15786" y="298621"/>
                      <a:pt x="12700" y="301707"/>
                    </a:cubicBezTo>
                    <a:cubicBezTo>
                      <a:pt x="9614" y="304793"/>
                      <a:pt x="4233" y="303824"/>
                      <a:pt x="0" y="304882"/>
                    </a:cubicBezTo>
                    <a:cubicBezTo>
                      <a:pt x="1058" y="311232"/>
                      <a:pt x="-567" y="318694"/>
                      <a:pt x="3175" y="323932"/>
                    </a:cubicBezTo>
                    <a:cubicBezTo>
                      <a:pt x="5711" y="327483"/>
                      <a:pt x="11586" y="326303"/>
                      <a:pt x="15875" y="327107"/>
                    </a:cubicBezTo>
                    <a:cubicBezTo>
                      <a:pt x="28530" y="329480"/>
                      <a:pt x="41350" y="330932"/>
                      <a:pt x="53975" y="333457"/>
                    </a:cubicBezTo>
                    <a:cubicBezTo>
                      <a:pt x="57257" y="334113"/>
                      <a:pt x="60233" y="335906"/>
                      <a:pt x="63500" y="336632"/>
                    </a:cubicBezTo>
                    <a:cubicBezTo>
                      <a:pt x="69784" y="338029"/>
                      <a:pt x="76200" y="338749"/>
                      <a:pt x="82550" y="339807"/>
                    </a:cubicBezTo>
                    <a:cubicBezTo>
                      <a:pt x="86783" y="341924"/>
                      <a:pt x="91191" y="343722"/>
                      <a:pt x="95250" y="346157"/>
                    </a:cubicBezTo>
                    <a:cubicBezTo>
                      <a:pt x="101794" y="350084"/>
                      <a:pt x="107060" y="356444"/>
                      <a:pt x="114300" y="358857"/>
                    </a:cubicBezTo>
                    <a:cubicBezTo>
                      <a:pt x="117475" y="359915"/>
                      <a:pt x="120558" y="361306"/>
                      <a:pt x="123825" y="362032"/>
                    </a:cubicBezTo>
                    <a:cubicBezTo>
                      <a:pt x="190337" y="376813"/>
                      <a:pt x="176734" y="371921"/>
                      <a:pt x="263525" y="377907"/>
                    </a:cubicBezTo>
                    <a:cubicBezTo>
                      <a:pt x="266700" y="378965"/>
                      <a:pt x="269832" y="380163"/>
                      <a:pt x="273050" y="381082"/>
                    </a:cubicBezTo>
                    <a:cubicBezTo>
                      <a:pt x="277246" y="382281"/>
                      <a:pt x="281739" y="382538"/>
                      <a:pt x="285750" y="384257"/>
                    </a:cubicBezTo>
                    <a:cubicBezTo>
                      <a:pt x="316447" y="397413"/>
                      <a:pt x="271514" y="384667"/>
                      <a:pt x="307975" y="393782"/>
                    </a:cubicBezTo>
                    <a:cubicBezTo>
                      <a:pt x="311150" y="396957"/>
                      <a:pt x="313764" y="400816"/>
                      <a:pt x="317500" y="403307"/>
                    </a:cubicBezTo>
                    <a:cubicBezTo>
                      <a:pt x="320285" y="405163"/>
                      <a:pt x="324032" y="404985"/>
                      <a:pt x="327025" y="406482"/>
                    </a:cubicBezTo>
                    <a:cubicBezTo>
                      <a:pt x="330438" y="408189"/>
                      <a:pt x="332860" y="411861"/>
                      <a:pt x="336550" y="412832"/>
                    </a:cubicBezTo>
                    <a:cubicBezTo>
                      <a:pt x="369400" y="421477"/>
                      <a:pt x="387743" y="422396"/>
                      <a:pt x="419100" y="425532"/>
                    </a:cubicBezTo>
                    <a:cubicBezTo>
                      <a:pt x="432858" y="424474"/>
                      <a:pt x="446683" y="424069"/>
                      <a:pt x="460375" y="422357"/>
                    </a:cubicBezTo>
                    <a:cubicBezTo>
                      <a:pt x="463696" y="421942"/>
                      <a:pt x="466853" y="420567"/>
                      <a:pt x="469900" y="419182"/>
                    </a:cubicBezTo>
                    <a:cubicBezTo>
                      <a:pt x="478518" y="415265"/>
                      <a:pt x="486320" y="409475"/>
                      <a:pt x="495300" y="406482"/>
                    </a:cubicBezTo>
                    <a:cubicBezTo>
                      <a:pt x="502849" y="403966"/>
                      <a:pt x="509552" y="401461"/>
                      <a:pt x="517525" y="400132"/>
                    </a:cubicBezTo>
                    <a:cubicBezTo>
                      <a:pt x="525941" y="398729"/>
                      <a:pt x="534458" y="398015"/>
                      <a:pt x="542925" y="396957"/>
                    </a:cubicBezTo>
                    <a:cubicBezTo>
                      <a:pt x="549953" y="392271"/>
                      <a:pt x="557086" y="388416"/>
                      <a:pt x="561975" y="381082"/>
                    </a:cubicBezTo>
                    <a:cubicBezTo>
                      <a:pt x="563831" y="378297"/>
                      <a:pt x="563832" y="374633"/>
                      <a:pt x="565150" y="371557"/>
                    </a:cubicBezTo>
                    <a:cubicBezTo>
                      <a:pt x="569984" y="360278"/>
                      <a:pt x="571473" y="358898"/>
                      <a:pt x="577850" y="349332"/>
                    </a:cubicBezTo>
                    <a:cubicBezTo>
                      <a:pt x="579967" y="332399"/>
                      <a:pt x="578804" y="314721"/>
                      <a:pt x="584200" y="298532"/>
                    </a:cubicBezTo>
                    <a:cubicBezTo>
                      <a:pt x="585697" y="294042"/>
                      <a:pt x="598397" y="296672"/>
                      <a:pt x="596900" y="292182"/>
                    </a:cubicBezTo>
                    <a:cubicBezTo>
                      <a:pt x="595193" y="287062"/>
                      <a:pt x="586317" y="290065"/>
                      <a:pt x="581025" y="289007"/>
                    </a:cubicBezTo>
                    <a:cubicBezTo>
                      <a:pt x="577850" y="286890"/>
                      <a:pt x="569478" y="285893"/>
                      <a:pt x="571500" y="282657"/>
                    </a:cubicBezTo>
                    <a:cubicBezTo>
                      <a:pt x="577109" y="273682"/>
                      <a:pt x="588094" y="269478"/>
                      <a:pt x="596900" y="263607"/>
                    </a:cubicBezTo>
                    <a:cubicBezTo>
                      <a:pt x="606966" y="256896"/>
                      <a:pt x="620038" y="249081"/>
                      <a:pt x="625475" y="238207"/>
                    </a:cubicBezTo>
                    <a:cubicBezTo>
                      <a:pt x="627592" y="233974"/>
                      <a:pt x="629477" y="229616"/>
                      <a:pt x="631825" y="225507"/>
                    </a:cubicBezTo>
                    <a:cubicBezTo>
                      <a:pt x="633718" y="222194"/>
                      <a:pt x="636153" y="219218"/>
                      <a:pt x="638175" y="215982"/>
                    </a:cubicBezTo>
                    <a:cubicBezTo>
                      <a:pt x="641446" y="210749"/>
                      <a:pt x="644429" y="205340"/>
                      <a:pt x="647700" y="200107"/>
                    </a:cubicBezTo>
                    <a:cubicBezTo>
                      <a:pt x="649722" y="196871"/>
                      <a:pt x="652028" y="193818"/>
                      <a:pt x="654050" y="190582"/>
                    </a:cubicBezTo>
                    <a:cubicBezTo>
                      <a:pt x="657321" y="185349"/>
                      <a:pt x="660304" y="179940"/>
                      <a:pt x="663575" y="174707"/>
                    </a:cubicBezTo>
                    <a:cubicBezTo>
                      <a:pt x="665597" y="171471"/>
                      <a:pt x="668218" y="168595"/>
                      <a:pt x="669925" y="165182"/>
                    </a:cubicBezTo>
                    <a:cubicBezTo>
                      <a:pt x="682046" y="140940"/>
                      <a:pt x="659593" y="173666"/>
                      <a:pt x="682625" y="142957"/>
                    </a:cubicBezTo>
                    <a:cubicBezTo>
                      <a:pt x="683683" y="138724"/>
                      <a:pt x="684081" y="134268"/>
                      <a:pt x="685800" y="130257"/>
                    </a:cubicBezTo>
                    <a:cubicBezTo>
                      <a:pt x="687303" y="126750"/>
                      <a:pt x="691225" y="124434"/>
                      <a:pt x="692150" y="120732"/>
                    </a:cubicBezTo>
                    <a:cubicBezTo>
                      <a:pt x="694474" y="111435"/>
                      <a:pt x="694267" y="101682"/>
                      <a:pt x="695325" y="92157"/>
                    </a:cubicBezTo>
                    <a:cubicBezTo>
                      <a:pt x="696427" y="65700"/>
                      <a:pt x="700617" y="26011"/>
                      <a:pt x="701675" y="1278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3" name="자유형: 도형 862">
                <a:extLst>
                  <a:ext uri="{FF2B5EF4-FFF2-40B4-BE49-F238E27FC236}">
                    <a16:creationId xmlns:a16="http://schemas.microsoft.com/office/drawing/2014/main" id="{4673CFA9-C63D-48AC-97B8-D90843EA5EC6}"/>
                  </a:ext>
                </a:extLst>
              </p:cNvPr>
              <p:cNvSpPr/>
              <p:nvPr/>
            </p:nvSpPr>
            <p:spPr>
              <a:xfrm>
                <a:off x="731520" y="904381"/>
                <a:ext cx="3308755" cy="2336770"/>
              </a:xfrm>
              <a:custGeom>
                <a:avLst/>
                <a:gdLst>
                  <a:gd name="connsiteX0" fmla="*/ 130175 w 658927"/>
                  <a:gd name="connsiteY0" fmla="*/ 73025 h 400121"/>
                  <a:gd name="connsiteX1" fmla="*/ 130175 w 658927"/>
                  <a:gd name="connsiteY1" fmla="*/ 73025 h 400121"/>
                  <a:gd name="connsiteX2" fmla="*/ 104775 w 658927"/>
                  <a:gd name="connsiteY2" fmla="*/ 82550 h 400121"/>
                  <a:gd name="connsiteX3" fmla="*/ 98425 w 658927"/>
                  <a:gd name="connsiteY3" fmla="*/ 95250 h 400121"/>
                  <a:gd name="connsiteX4" fmla="*/ 88900 w 658927"/>
                  <a:gd name="connsiteY4" fmla="*/ 104775 h 400121"/>
                  <a:gd name="connsiteX5" fmla="*/ 85725 w 658927"/>
                  <a:gd name="connsiteY5" fmla="*/ 117475 h 400121"/>
                  <a:gd name="connsiteX6" fmla="*/ 79375 w 658927"/>
                  <a:gd name="connsiteY6" fmla="*/ 130175 h 400121"/>
                  <a:gd name="connsiteX7" fmla="*/ 73025 w 658927"/>
                  <a:gd name="connsiteY7" fmla="*/ 168275 h 400121"/>
                  <a:gd name="connsiteX8" fmla="*/ 60325 w 658927"/>
                  <a:gd name="connsiteY8" fmla="*/ 187325 h 400121"/>
                  <a:gd name="connsiteX9" fmla="*/ 57150 w 658927"/>
                  <a:gd name="connsiteY9" fmla="*/ 196850 h 400121"/>
                  <a:gd name="connsiteX10" fmla="*/ 47625 w 658927"/>
                  <a:gd name="connsiteY10" fmla="*/ 222250 h 400121"/>
                  <a:gd name="connsiteX11" fmla="*/ 34925 w 658927"/>
                  <a:gd name="connsiteY11" fmla="*/ 231775 h 400121"/>
                  <a:gd name="connsiteX12" fmla="*/ 28575 w 658927"/>
                  <a:gd name="connsiteY12" fmla="*/ 241300 h 400121"/>
                  <a:gd name="connsiteX13" fmla="*/ 12700 w 658927"/>
                  <a:gd name="connsiteY13" fmla="*/ 266700 h 400121"/>
                  <a:gd name="connsiteX14" fmla="*/ 9525 w 658927"/>
                  <a:gd name="connsiteY14" fmla="*/ 282575 h 400121"/>
                  <a:gd name="connsiteX15" fmla="*/ 3175 w 658927"/>
                  <a:gd name="connsiteY15" fmla="*/ 292100 h 400121"/>
                  <a:gd name="connsiteX16" fmla="*/ 0 w 658927"/>
                  <a:gd name="connsiteY16" fmla="*/ 301625 h 400121"/>
                  <a:gd name="connsiteX17" fmla="*/ 38100 w 658927"/>
                  <a:gd name="connsiteY17" fmla="*/ 320675 h 400121"/>
                  <a:gd name="connsiteX18" fmla="*/ 88900 w 658927"/>
                  <a:gd name="connsiteY18" fmla="*/ 263525 h 400121"/>
                  <a:gd name="connsiteX19" fmla="*/ 101600 w 658927"/>
                  <a:gd name="connsiteY19" fmla="*/ 241300 h 400121"/>
                  <a:gd name="connsiteX20" fmla="*/ 114300 w 658927"/>
                  <a:gd name="connsiteY20" fmla="*/ 222250 h 400121"/>
                  <a:gd name="connsiteX21" fmla="*/ 114300 w 658927"/>
                  <a:gd name="connsiteY21" fmla="*/ 219075 h 400121"/>
                  <a:gd name="connsiteX22" fmla="*/ 107950 w 658927"/>
                  <a:gd name="connsiteY22" fmla="*/ 228600 h 400121"/>
                  <a:gd name="connsiteX23" fmla="*/ 104775 w 658927"/>
                  <a:gd name="connsiteY23" fmla="*/ 250825 h 400121"/>
                  <a:gd name="connsiteX24" fmla="*/ 101600 w 658927"/>
                  <a:gd name="connsiteY24" fmla="*/ 273050 h 400121"/>
                  <a:gd name="connsiteX25" fmla="*/ 111125 w 658927"/>
                  <a:gd name="connsiteY25" fmla="*/ 269875 h 400121"/>
                  <a:gd name="connsiteX26" fmla="*/ 123825 w 658927"/>
                  <a:gd name="connsiteY26" fmla="*/ 257175 h 400121"/>
                  <a:gd name="connsiteX27" fmla="*/ 139700 w 658927"/>
                  <a:gd name="connsiteY27" fmla="*/ 244475 h 400121"/>
                  <a:gd name="connsiteX28" fmla="*/ 139700 w 658927"/>
                  <a:gd name="connsiteY28" fmla="*/ 276225 h 400121"/>
                  <a:gd name="connsiteX29" fmla="*/ 136525 w 658927"/>
                  <a:gd name="connsiteY29" fmla="*/ 292100 h 400121"/>
                  <a:gd name="connsiteX30" fmla="*/ 123825 w 658927"/>
                  <a:gd name="connsiteY30" fmla="*/ 314325 h 400121"/>
                  <a:gd name="connsiteX31" fmla="*/ 117475 w 658927"/>
                  <a:gd name="connsiteY31" fmla="*/ 327025 h 400121"/>
                  <a:gd name="connsiteX32" fmla="*/ 111125 w 658927"/>
                  <a:gd name="connsiteY32" fmla="*/ 349250 h 400121"/>
                  <a:gd name="connsiteX33" fmla="*/ 107950 w 658927"/>
                  <a:gd name="connsiteY33" fmla="*/ 358775 h 400121"/>
                  <a:gd name="connsiteX34" fmla="*/ 79375 w 658927"/>
                  <a:gd name="connsiteY34" fmla="*/ 374650 h 400121"/>
                  <a:gd name="connsiteX35" fmla="*/ 66675 w 658927"/>
                  <a:gd name="connsiteY35" fmla="*/ 381000 h 400121"/>
                  <a:gd name="connsiteX36" fmla="*/ 69850 w 658927"/>
                  <a:gd name="connsiteY36" fmla="*/ 390525 h 400121"/>
                  <a:gd name="connsiteX37" fmla="*/ 123825 w 658927"/>
                  <a:gd name="connsiteY37" fmla="*/ 387350 h 400121"/>
                  <a:gd name="connsiteX38" fmla="*/ 139700 w 658927"/>
                  <a:gd name="connsiteY38" fmla="*/ 374650 h 400121"/>
                  <a:gd name="connsiteX39" fmla="*/ 146050 w 658927"/>
                  <a:gd name="connsiteY39" fmla="*/ 396875 h 400121"/>
                  <a:gd name="connsiteX40" fmla="*/ 168275 w 658927"/>
                  <a:gd name="connsiteY40" fmla="*/ 374650 h 400121"/>
                  <a:gd name="connsiteX41" fmla="*/ 177800 w 658927"/>
                  <a:gd name="connsiteY41" fmla="*/ 358775 h 400121"/>
                  <a:gd name="connsiteX42" fmla="*/ 196850 w 658927"/>
                  <a:gd name="connsiteY42" fmla="*/ 342900 h 400121"/>
                  <a:gd name="connsiteX43" fmla="*/ 209550 w 658927"/>
                  <a:gd name="connsiteY43" fmla="*/ 339725 h 400121"/>
                  <a:gd name="connsiteX44" fmla="*/ 273050 w 658927"/>
                  <a:gd name="connsiteY44" fmla="*/ 336550 h 400121"/>
                  <a:gd name="connsiteX45" fmla="*/ 279400 w 658927"/>
                  <a:gd name="connsiteY45" fmla="*/ 355600 h 400121"/>
                  <a:gd name="connsiteX46" fmla="*/ 288925 w 658927"/>
                  <a:gd name="connsiteY46" fmla="*/ 365125 h 400121"/>
                  <a:gd name="connsiteX47" fmla="*/ 285750 w 658927"/>
                  <a:gd name="connsiteY47" fmla="*/ 374650 h 400121"/>
                  <a:gd name="connsiteX48" fmla="*/ 295275 w 658927"/>
                  <a:gd name="connsiteY48" fmla="*/ 377825 h 400121"/>
                  <a:gd name="connsiteX49" fmla="*/ 330200 w 658927"/>
                  <a:gd name="connsiteY49" fmla="*/ 374650 h 400121"/>
                  <a:gd name="connsiteX50" fmla="*/ 336550 w 658927"/>
                  <a:gd name="connsiteY50" fmla="*/ 365125 h 400121"/>
                  <a:gd name="connsiteX51" fmla="*/ 352425 w 658927"/>
                  <a:gd name="connsiteY51" fmla="*/ 355600 h 400121"/>
                  <a:gd name="connsiteX52" fmla="*/ 361950 w 658927"/>
                  <a:gd name="connsiteY52" fmla="*/ 349250 h 400121"/>
                  <a:gd name="connsiteX53" fmla="*/ 374650 w 658927"/>
                  <a:gd name="connsiteY53" fmla="*/ 342900 h 400121"/>
                  <a:gd name="connsiteX54" fmla="*/ 384175 w 658927"/>
                  <a:gd name="connsiteY54" fmla="*/ 333375 h 400121"/>
                  <a:gd name="connsiteX55" fmla="*/ 415925 w 658927"/>
                  <a:gd name="connsiteY55" fmla="*/ 336550 h 400121"/>
                  <a:gd name="connsiteX56" fmla="*/ 441325 w 658927"/>
                  <a:gd name="connsiteY56" fmla="*/ 342900 h 400121"/>
                  <a:gd name="connsiteX57" fmla="*/ 460375 w 658927"/>
                  <a:gd name="connsiteY57" fmla="*/ 355600 h 400121"/>
                  <a:gd name="connsiteX58" fmla="*/ 584200 w 658927"/>
                  <a:gd name="connsiteY58" fmla="*/ 365125 h 400121"/>
                  <a:gd name="connsiteX59" fmla="*/ 625475 w 658927"/>
                  <a:gd name="connsiteY59" fmla="*/ 377825 h 400121"/>
                  <a:gd name="connsiteX60" fmla="*/ 657225 w 658927"/>
                  <a:gd name="connsiteY60" fmla="*/ 368300 h 400121"/>
                  <a:gd name="connsiteX61" fmla="*/ 654050 w 658927"/>
                  <a:gd name="connsiteY61" fmla="*/ 349250 h 400121"/>
                  <a:gd name="connsiteX62" fmla="*/ 635000 w 658927"/>
                  <a:gd name="connsiteY62" fmla="*/ 307975 h 400121"/>
                  <a:gd name="connsiteX63" fmla="*/ 625475 w 658927"/>
                  <a:gd name="connsiteY63" fmla="*/ 282575 h 400121"/>
                  <a:gd name="connsiteX64" fmla="*/ 612775 w 658927"/>
                  <a:gd name="connsiteY64" fmla="*/ 247650 h 400121"/>
                  <a:gd name="connsiteX65" fmla="*/ 615950 w 658927"/>
                  <a:gd name="connsiteY65" fmla="*/ 228600 h 400121"/>
                  <a:gd name="connsiteX66" fmla="*/ 635000 w 658927"/>
                  <a:gd name="connsiteY66" fmla="*/ 209550 h 400121"/>
                  <a:gd name="connsiteX67" fmla="*/ 641350 w 658927"/>
                  <a:gd name="connsiteY67" fmla="*/ 187325 h 400121"/>
                  <a:gd name="connsiteX68" fmla="*/ 647700 w 658927"/>
                  <a:gd name="connsiteY68" fmla="*/ 174625 h 400121"/>
                  <a:gd name="connsiteX69" fmla="*/ 657225 w 658927"/>
                  <a:gd name="connsiteY69" fmla="*/ 168275 h 400121"/>
                  <a:gd name="connsiteX70" fmla="*/ 609600 w 658927"/>
                  <a:gd name="connsiteY70" fmla="*/ 152400 h 400121"/>
                  <a:gd name="connsiteX71" fmla="*/ 596900 w 658927"/>
                  <a:gd name="connsiteY71" fmla="*/ 149225 h 400121"/>
                  <a:gd name="connsiteX72" fmla="*/ 587375 w 658927"/>
                  <a:gd name="connsiteY72" fmla="*/ 142875 h 400121"/>
                  <a:gd name="connsiteX73" fmla="*/ 527050 w 658927"/>
                  <a:gd name="connsiteY73" fmla="*/ 136525 h 400121"/>
                  <a:gd name="connsiteX74" fmla="*/ 504825 w 658927"/>
                  <a:gd name="connsiteY74" fmla="*/ 130175 h 400121"/>
                  <a:gd name="connsiteX75" fmla="*/ 479425 w 658927"/>
                  <a:gd name="connsiteY75" fmla="*/ 127000 h 400121"/>
                  <a:gd name="connsiteX76" fmla="*/ 469900 w 658927"/>
                  <a:gd name="connsiteY76" fmla="*/ 120650 h 400121"/>
                  <a:gd name="connsiteX77" fmla="*/ 457200 w 658927"/>
                  <a:gd name="connsiteY77" fmla="*/ 117475 h 400121"/>
                  <a:gd name="connsiteX78" fmla="*/ 447675 w 658927"/>
                  <a:gd name="connsiteY78" fmla="*/ 107950 h 400121"/>
                  <a:gd name="connsiteX79" fmla="*/ 425450 w 658927"/>
                  <a:gd name="connsiteY79" fmla="*/ 101600 h 400121"/>
                  <a:gd name="connsiteX80" fmla="*/ 403225 w 658927"/>
                  <a:gd name="connsiteY80" fmla="*/ 92075 h 400121"/>
                  <a:gd name="connsiteX81" fmla="*/ 381000 w 658927"/>
                  <a:gd name="connsiteY81" fmla="*/ 79375 h 400121"/>
                  <a:gd name="connsiteX82" fmla="*/ 365125 w 658927"/>
                  <a:gd name="connsiteY82" fmla="*/ 76200 h 400121"/>
                  <a:gd name="connsiteX83" fmla="*/ 355600 w 658927"/>
                  <a:gd name="connsiteY83" fmla="*/ 73025 h 400121"/>
                  <a:gd name="connsiteX84" fmla="*/ 336550 w 658927"/>
                  <a:gd name="connsiteY84" fmla="*/ 60325 h 400121"/>
                  <a:gd name="connsiteX85" fmla="*/ 333375 w 658927"/>
                  <a:gd name="connsiteY85" fmla="*/ 15875 h 400121"/>
                  <a:gd name="connsiteX86" fmla="*/ 320675 w 658927"/>
                  <a:gd name="connsiteY86" fmla="*/ 25400 h 400121"/>
                  <a:gd name="connsiteX87" fmla="*/ 298450 w 658927"/>
                  <a:gd name="connsiteY87" fmla="*/ 47625 h 400121"/>
                  <a:gd name="connsiteX88" fmla="*/ 295275 w 658927"/>
                  <a:gd name="connsiteY88" fmla="*/ 63500 h 400121"/>
                  <a:gd name="connsiteX89" fmla="*/ 279400 w 658927"/>
                  <a:gd name="connsiteY89" fmla="*/ 92075 h 400121"/>
                  <a:gd name="connsiteX90" fmla="*/ 266700 w 658927"/>
                  <a:gd name="connsiteY90" fmla="*/ 95250 h 400121"/>
                  <a:gd name="connsiteX91" fmla="*/ 200025 w 658927"/>
                  <a:gd name="connsiteY91" fmla="*/ 92075 h 400121"/>
                  <a:gd name="connsiteX92" fmla="*/ 193675 w 658927"/>
                  <a:gd name="connsiteY92" fmla="*/ 82550 h 400121"/>
                  <a:gd name="connsiteX93" fmla="*/ 187325 w 658927"/>
                  <a:gd name="connsiteY93" fmla="*/ 63500 h 400121"/>
                  <a:gd name="connsiteX94" fmla="*/ 180975 w 658927"/>
                  <a:gd name="connsiteY94" fmla="*/ 53975 h 400121"/>
                  <a:gd name="connsiteX95" fmla="*/ 171450 w 658927"/>
                  <a:gd name="connsiteY95" fmla="*/ 50800 h 400121"/>
                  <a:gd name="connsiteX96" fmla="*/ 161925 w 658927"/>
                  <a:gd name="connsiteY96" fmla="*/ 44450 h 400121"/>
                  <a:gd name="connsiteX97" fmla="*/ 139700 w 658927"/>
                  <a:gd name="connsiteY97" fmla="*/ 31750 h 400121"/>
                  <a:gd name="connsiteX98" fmla="*/ 127000 w 658927"/>
                  <a:gd name="connsiteY98" fmla="*/ 22225 h 400121"/>
                  <a:gd name="connsiteX99" fmla="*/ 117475 w 658927"/>
                  <a:gd name="connsiteY99" fmla="*/ 19050 h 400121"/>
                  <a:gd name="connsiteX100" fmla="*/ 104775 w 658927"/>
                  <a:gd name="connsiteY100" fmla="*/ 12700 h 400121"/>
                  <a:gd name="connsiteX101" fmla="*/ 82550 w 658927"/>
                  <a:gd name="connsiteY101" fmla="*/ 6350 h 400121"/>
                  <a:gd name="connsiteX102" fmla="*/ 73025 w 658927"/>
                  <a:gd name="connsiteY102" fmla="*/ 0 h 400121"/>
                  <a:gd name="connsiteX103" fmla="*/ 63500 w 658927"/>
                  <a:gd name="connsiteY103" fmla="*/ 3175 h 400121"/>
                  <a:gd name="connsiteX104" fmla="*/ 82550 w 658927"/>
                  <a:gd name="connsiteY104" fmla="*/ 12700 h 400121"/>
                  <a:gd name="connsiteX105" fmla="*/ 101600 w 658927"/>
                  <a:gd name="connsiteY105" fmla="*/ 28575 h 400121"/>
                  <a:gd name="connsiteX106" fmla="*/ 107950 w 658927"/>
                  <a:gd name="connsiteY106" fmla="*/ 38100 h 400121"/>
                  <a:gd name="connsiteX107" fmla="*/ 120650 w 658927"/>
                  <a:gd name="connsiteY107" fmla="*/ 44450 h 400121"/>
                  <a:gd name="connsiteX108" fmla="*/ 130175 w 658927"/>
                  <a:gd name="connsiteY108" fmla="*/ 50800 h 400121"/>
                  <a:gd name="connsiteX109" fmla="*/ 130175 w 658927"/>
                  <a:gd name="connsiteY109" fmla="*/ 73025 h 400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58927" h="400121">
                    <a:moveTo>
                      <a:pt x="130175" y="73025"/>
                    </a:moveTo>
                    <a:lnTo>
                      <a:pt x="130175" y="73025"/>
                    </a:lnTo>
                    <a:cubicBezTo>
                      <a:pt x="121708" y="76200"/>
                      <a:pt x="112183" y="77365"/>
                      <a:pt x="104775" y="82550"/>
                    </a:cubicBezTo>
                    <a:cubicBezTo>
                      <a:pt x="100898" y="85264"/>
                      <a:pt x="101176" y="91399"/>
                      <a:pt x="98425" y="95250"/>
                    </a:cubicBezTo>
                    <a:cubicBezTo>
                      <a:pt x="95815" y="98904"/>
                      <a:pt x="92075" y="101600"/>
                      <a:pt x="88900" y="104775"/>
                    </a:cubicBezTo>
                    <a:cubicBezTo>
                      <a:pt x="87842" y="109008"/>
                      <a:pt x="87257" y="113389"/>
                      <a:pt x="85725" y="117475"/>
                    </a:cubicBezTo>
                    <a:cubicBezTo>
                      <a:pt x="84063" y="121907"/>
                      <a:pt x="80523" y="125583"/>
                      <a:pt x="79375" y="130175"/>
                    </a:cubicBezTo>
                    <a:cubicBezTo>
                      <a:pt x="78481" y="133750"/>
                      <a:pt x="76826" y="160673"/>
                      <a:pt x="73025" y="168275"/>
                    </a:cubicBezTo>
                    <a:cubicBezTo>
                      <a:pt x="69612" y="175101"/>
                      <a:pt x="62738" y="180085"/>
                      <a:pt x="60325" y="187325"/>
                    </a:cubicBezTo>
                    <a:cubicBezTo>
                      <a:pt x="59267" y="190500"/>
                      <a:pt x="58069" y="193632"/>
                      <a:pt x="57150" y="196850"/>
                    </a:cubicBezTo>
                    <a:cubicBezTo>
                      <a:pt x="54634" y="205655"/>
                      <a:pt x="53966" y="214852"/>
                      <a:pt x="47625" y="222250"/>
                    </a:cubicBezTo>
                    <a:cubicBezTo>
                      <a:pt x="44181" y="226268"/>
                      <a:pt x="38667" y="228033"/>
                      <a:pt x="34925" y="231775"/>
                    </a:cubicBezTo>
                    <a:cubicBezTo>
                      <a:pt x="32227" y="234473"/>
                      <a:pt x="30793" y="238195"/>
                      <a:pt x="28575" y="241300"/>
                    </a:cubicBezTo>
                    <a:cubicBezTo>
                      <a:pt x="14836" y="260534"/>
                      <a:pt x="22645" y="246809"/>
                      <a:pt x="12700" y="266700"/>
                    </a:cubicBezTo>
                    <a:cubicBezTo>
                      <a:pt x="11642" y="271992"/>
                      <a:pt x="11420" y="277522"/>
                      <a:pt x="9525" y="282575"/>
                    </a:cubicBezTo>
                    <a:cubicBezTo>
                      <a:pt x="8185" y="286148"/>
                      <a:pt x="4882" y="288687"/>
                      <a:pt x="3175" y="292100"/>
                    </a:cubicBezTo>
                    <a:cubicBezTo>
                      <a:pt x="1678" y="295093"/>
                      <a:pt x="1058" y="298450"/>
                      <a:pt x="0" y="301625"/>
                    </a:cubicBezTo>
                    <a:cubicBezTo>
                      <a:pt x="5900" y="325225"/>
                      <a:pt x="1586" y="343911"/>
                      <a:pt x="38100" y="320675"/>
                    </a:cubicBezTo>
                    <a:cubicBezTo>
                      <a:pt x="58854" y="307468"/>
                      <a:pt x="75901" y="284649"/>
                      <a:pt x="88900" y="263525"/>
                    </a:cubicBezTo>
                    <a:cubicBezTo>
                      <a:pt x="93372" y="256258"/>
                      <a:pt x="97128" y="248567"/>
                      <a:pt x="101600" y="241300"/>
                    </a:cubicBezTo>
                    <a:cubicBezTo>
                      <a:pt x="105600" y="234800"/>
                      <a:pt x="110067" y="228600"/>
                      <a:pt x="114300" y="222250"/>
                    </a:cubicBezTo>
                    <a:cubicBezTo>
                      <a:pt x="121256" y="194425"/>
                      <a:pt x="116577" y="214520"/>
                      <a:pt x="114300" y="219075"/>
                    </a:cubicBezTo>
                    <a:cubicBezTo>
                      <a:pt x="112593" y="222488"/>
                      <a:pt x="110067" y="225425"/>
                      <a:pt x="107950" y="228600"/>
                    </a:cubicBezTo>
                    <a:cubicBezTo>
                      <a:pt x="106892" y="236008"/>
                      <a:pt x="106744" y="243605"/>
                      <a:pt x="104775" y="250825"/>
                    </a:cubicBezTo>
                    <a:cubicBezTo>
                      <a:pt x="98890" y="272403"/>
                      <a:pt x="95541" y="254874"/>
                      <a:pt x="101600" y="273050"/>
                    </a:cubicBezTo>
                    <a:cubicBezTo>
                      <a:pt x="104775" y="271992"/>
                      <a:pt x="108402" y="271820"/>
                      <a:pt x="111125" y="269875"/>
                    </a:cubicBezTo>
                    <a:cubicBezTo>
                      <a:pt x="115997" y="266395"/>
                      <a:pt x="119350" y="261152"/>
                      <a:pt x="123825" y="257175"/>
                    </a:cubicBezTo>
                    <a:cubicBezTo>
                      <a:pt x="128890" y="252673"/>
                      <a:pt x="134408" y="248708"/>
                      <a:pt x="139700" y="244475"/>
                    </a:cubicBezTo>
                    <a:cubicBezTo>
                      <a:pt x="159210" y="250978"/>
                      <a:pt x="148903" y="244015"/>
                      <a:pt x="139700" y="276225"/>
                    </a:cubicBezTo>
                    <a:cubicBezTo>
                      <a:pt x="138217" y="281414"/>
                      <a:pt x="138232" y="286980"/>
                      <a:pt x="136525" y="292100"/>
                    </a:cubicBezTo>
                    <a:cubicBezTo>
                      <a:pt x="132687" y="303613"/>
                      <a:pt x="129399" y="304570"/>
                      <a:pt x="123825" y="314325"/>
                    </a:cubicBezTo>
                    <a:cubicBezTo>
                      <a:pt x="121477" y="318434"/>
                      <a:pt x="119092" y="322577"/>
                      <a:pt x="117475" y="327025"/>
                    </a:cubicBezTo>
                    <a:cubicBezTo>
                      <a:pt x="114842" y="334266"/>
                      <a:pt x="113339" y="341870"/>
                      <a:pt x="111125" y="349250"/>
                    </a:cubicBezTo>
                    <a:cubicBezTo>
                      <a:pt x="110163" y="352456"/>
                      <a:pt x="110128" y="356234"/>
                      <a:pt x="107950" y="358775"/>
                    </a:cubicBezTo>
                    <a:cubicBezTo>
                      <a:pt x="92872" y="376366"/>
                      <a:pt x="95942" y="368437"/>
                      <a:pt x="79375" y="374650"/>
                    </a:cubicBezTo>
                    <a:cubicBezTo>
                      <a:pt x="74943" y="376312"/>
                      <a:pt x="70908" y="378883"/>
                      <a:pt x="66675" y="381000"/>
                    </a:cubicBezTo>
                    <a:cubicBezTo>
                      <a:pt x="67733" y="384175"/>
                      <a:pt x="67483" y="388158"/>
                      <a:pt x="69850" y="390525"/>
                    </a:cubicBezTo>
                    <a:cubicBezTo>
                      <a:pt x="84889" y="405564"/>
                      <a:pt x="108636" y="390855"/>
                      <a:pt x="123825" y="387350"/>
                    </a:cubicBezTo>
                    <a:cubicBezTo>
                      <a:pt x="129117" y="383117"/>
                      <a:pt x="134908" y="369858"/>
                      <a:pt x="139700" y="374650"/>
                    </a:cubicBezTo>
                    <a:cubicBezTo>
                      <a:pt x="160343" y="395293"/>
                      <a:pt x="118925" y="405917"/>
                      <a:pt x="146050" y="396875"/>
                    </a:cubicBezTo>
                    <a:cubicBezTo>
                      <a:pt x="153458" y="389467"/>
                      <a:pt x="162885" y="383634"/>
                      <a:pt x="168275" y="374650"/>
                    </a:cubicBezTo>
                    <a:cubicBezTo>
                      <a:pt x="171450" y="369358"/>
                      <a:pt x="174097" y="363712"/>
                      <a:pt x="177800" y="358775"/>
                    </a:cubicBezTo>
                    <a:cubicBezTo>
                      <a:pt x="181414" y="353957"/>
                      <a:pt x="190906" y="345448"/>
                      <a:pt x="196850" y="342900"/>
                    </a:cubicBezTo>
                    <a:cubicBezTo>
                      <a:pt x="200861" y="341181"/>
                      <a:pt x="205317" y="340783"/>
                      <a:pt x="209550" y="339725"/>
                    </a:cubicBezTo>
                    <a:cubicBezTo>
                      <a:pt x="230412" y="325817"/>
                      <a:pt x="232549" y="321629"/>
                      <a:pt x="273050" y="336550"/>
                    </a:cubicBezTo>
                    <a:cubicBezTo>
                      <a:pt x="279331" y="338864"/>
                      <a:pt x="274667" y="350867"/>
                      <a:pt x="279400" y="355600"/>
                    </a:cubicBezTo>
                    <a:lnTo>
                      <a:pt x="288925" y="365125"/>
                    </a:lnTo>
                    <a:cubicBezTo>
                      <a:pt x="287867" y="368300"/>
                      <a:pt x="284253" y="371657"/>
                      <a:pt x="285750" y="374650"/>
                    </a:cubicBezTo>
                    <a:cubicBezTo>
                      <a:pt x="287247" y="377643"/>
                      <a:pt x="291928" y="377825"/>
                      <a:pt x="295275" y="377825"/>
                    </a:cubicBezTo>
                    <a:cubicBezTo>
                      <a:pt x="306965" y="377825"/>
                      <a:pt x="318558" y="375708"/>
                      <a:pt x="330200" y="374650"/>
                    </a:cubicBezTo>
                    <a:cubicBezTo>
                      <a:pt x="332317" y="371475"/>
                      <a:pt x="333653" y="367608"/>
                      <a:pt x="336550" y="365125"/>
                    </a:cubicBezTo>
                    <a:cubicBezTo>
                      <a:pt x="341235" y="361109"/>
                      <a:pt x="347192" y="358871"/>
                      <a:pt x="352425" y="355600"/>
                    </a:cubicBezTo>
                    <a:cubicBezTo>
                      <a:pt x="355661" y="353578"/>
                      <a:pt x="358637" y="351143"/>
                      <a:pt x="361950" y="349250"/>
                    </a:cubicBezTo>
                    <a:cubicBezTo>
                      <a:pt x="366059" y="346902"/>
                      <a:pt x="370799" y="345651"/>
                      <a:pt x="374650" y="342900"/>
                    </a:cubicBezTo>
                    <a:cubicBezTo>
                      <a:pt x="378304" y="340290"/>
                      <a:pt x="381000" y="336550"/>
                      <a:pt x="384175" y="333375"/>
                    </a:cubicBezTo>
                    <a:cubicBezTo>
                      <a:pt x="394758" y="334433"/>
                      <a:pt x="405434" y="334801"/>
                      <a:pt x="415925" y="336550"/>
                    </a:cubicBezTo>
                    <a:cubicBezTo>
                      <a:pt x="424533" y="337985"/>
                      <a:pt x="441325" y="342900"/>
                      <a:pt x="441325" y="342900"/>
                    </a:cubicBezTo>
                    <a:lnTo>
                      <a:pt x="460375" y="355600"/>
                    </a:lnTo>
                    <a:cubicBezTo>
                      <a:pt x="501613" y="383092"/>
                      <a:pt x="466086" y="361844"/>
                      <a:pt x="584200" y="365125"/>
                    </a:cubicBezTo>
                    <a:cubicBezTo>
                      <a:pt x="610559" y="373911"/>
                      <a:pt x="596814" y="369636"/>
                      <a:pt x="625475" y="377825"/>
                    </a:cubicBezTo>
                    <a:cubicBezTo>
                      <a:pt x="636058" y="374650"/>
                      <a:pt x="649412" y="376113"/>
                      <a:pt x="657225" y="368300"/>
                    </a:cubicBezTo>
                    <a:cubicBezTo>
                      <a:pt x="661777" y="363748"/>
                      <a:pt x="655970" y="355395"/>
                      <a:pt x="654050" y="349250"/>
                    </a:cubicBezTo>
                    <a:cubicBezTo>
                      <a:pt x="632395" y="279953"/>
                      <a:pt x="650196" y="338368"/>
                      <a:pt x="635000" y="307975"/>
                    </a:cubicBezTo>
                    <a:cubicBezTo>
                      <a:pt x="629644" y="297262"/>
                      <a:pt x="629139" y="292651"/>
                      <a:pt x="625475" y="282575"/>
                    </a:cubicBezTo>
                    <a:cubicBezTo>
                      <a:pt x="611208" y="243341"/>
                      <a:pt x="620130" y="269714"/>
                      <a:pt x="612775" y="247650"/>
                    </a:cubicBezTo>
                    <a:cubicBezTo>
                      <a:pt x="613833" y="241300"/>
                      <a:pt x="613559" y="234577"/>
                      <a:pt x="615950" y="228600"/>
                    </a:cubicBezTo>
                    <a:cubicBezTo>
                      <a:pt x="620246" y="217860"/>
                      <a:pt x="626494" y="215221"/>
                      <a:pt x="635000" y="209550"/>
                    </a:cubicBezTo>
                    <a:cubicBezTo>
                      <a:pt x="636611" y="203105"/>
                      <a:pt x="638617" y="193702"/>
                      <a:pt x="641350" y="187325"/>
                    </a:cubicBezTo>
                    <a:cubicBezTo>
                      <a:pt x="643214" y="182975"/>
                      <a:pt x="644670" y="178261"/>
                      <a:pt x="647700" y="174625"/>
                    </a:cubicBezTo>
                    <a:cubicBezTo>
                      <a:pt x="650143" y="171694"/>
                      <a:pt x="654050" y="170392"/>
                      <a:pt x="657225" y="168275"/>
                    </a:cubicBezTo>
                    <a:cubicBezTo>
                      <a:pt x="636808" y="154663"/>
                      <a:pt x="651402" y="162850"/>
                      <a:pt x="609600" y="152400"/>
                    </a:cubicBezTo>
                    <a:lnTo>
                      <a:pt x="596900" y="149225"/>
                    </a:lnTo>
                    <a:cubicBezTo>
                      <a:pt x="593725" y="147108"/>
                      <a:pt x="591056" y="143879"/>
                      <a:pt x="587375" y="142875"/>
                    </a:cubicBezTo>
                    <a:cubicBezTo>
                      <a:pt x="580438" y="140983"/>
                      <a:pt x="529287" y="136728"/>
                      <a:pt x="527050" y="136525"/>
                    </a:cubicBezTo>
                    <a:cubicBezTo>
                      <a:pt x="519501" y="134009"/>
                      <a:pt x="512798" y="131504"/>
                      <a:pt x="504825" y="130175"/>
                    </a:cubicBezTo>
                    <a:cubicBezTo>
                      <a:pt x="496409" y="128772"/>
                      <a:pt x="487892" y="128058"/>
                      <a:pt x="479425" y="127000"/>
                    </a:cubicBezTo>
                    <a:cubicBezTo>
                      <a:pt x="476250" y="124883"/>
                      <a:pt x="473407" y="122153"/>
                      <a:pt x="469900" y="120650"/>
                    </a:cubicBezTo>
                    <a:cubicBezTo>
                      <a:pt x="465889" y="118931"/>
                      <a:pt x="460989" y="119640"/>
                      <a:pt x="457200" y="117475"/>
                    </a:cubicBezTo>
                    <a:cubicBezTo>
                      <a:pt x="453301" y="115247"/>
                      <a:pt x="451411" y="110441"/>
                      <a:pt x="447675" y="107950"/>
                    </a:cubicBezTo>
                    <a:cubicBezTo>
                      <a:pt x="444942" y="106128"/>
                      <a:pt x="427144" y="102023"/>
                      <a:pt x="425450" y="101600"/>
                    </a:cubicBezTo>
                    <a:cubicBezTo>
                      <a:pt x="401537" y="85658"/>
                      <a:pt x="431928" y="104376"/>
                      <a:pt x="403225" y="92075"/>
                    </a:cubicBezTo>
                    <a:cubicBezTo>
                      <a:pt x="378838" y="81623"/>
                      <a:pt x="410663" y="89263"/>
                      <a:pt x="381000" y="79375"/>
                    </a:cubicBezTo>
                    <a:cubicBezTo>
                      <a:pt x="375880" y="77668"/>
                      <a:pt x="370360" y="77509"/>
                      <a:pt x="365125" y="76200"/>
                    </a:cubicBezTo>
                    <a:cubicBezTo>
                      <a:pt x="361878" y="75388"/>
                      <a:pt x="358526" y="74650"/>
                      <a:pt x="355600" y="73025"/>
                    </a:cubicBezTo>
                    <a:cubicBezTo>
                      <a:pt x="348929" y="69319"/>
                      <a:pt x="336550" y="60325"/>
                      <a:pt x="336550" y="60325"/>
                    </a:cubicBezTo>
                    <a:cubicBezTo>
                      <a:pt x="335492" y="45508"/>
                      <a:pt x="339522" y="29398"/>
                      <a:pt x="333375" y="15875"/>
                    </a:cubicBezTo>
                    <a:cubicBezTo>
                      <a:pt x="331185" y="11058"/>
                      <a:pt x="324981" y="22324"/>
                      <a:pt x="320675" y="25400"/>
                    </a:cubicBezTo>
                    <a:cubicBezTo>
                      <a:pt x="304164" y="37194"/>
                      <a:pt x="315927" y="25778"/>
                      <a:pt x="298450" y="47625"/>
                    </a:cubicBezTo>
                    <a:cubicBezTo>
                      <a:pt x="297392" y="52917"/>
                      <a:pt x="296584" y="58265"/>
                      <a:pt x="295275" y="63500"/>
                    </a:cubicBezTo>
                    <a:cubicBezTo>
                      <a:pt x="292752" y="73594"/>
                      <a:pt x="286967" y="85454"/>
                      <a:pt x="279400" y="92075"/>
                    </a:cubicBezTo>
                    <a:cubicBezTo>
                      <a:pt x="276116" y="94948"/>
                      <a:pt x="270933" y="94192"/>
                      <a:pt x="266700" y="95250"/>
                    </a:cubicBezTo>
                    <a:cubicBezTo>
                      <a:pt x="244475" y="94192"/>
                      <a:pt x="221946" y="95887"/>
                      <a:pt x="200025" y="92075"/>
                    </a:cubicBezTo>
                    <a:cubicBezTo>
                      <a:pt x="196266" y="91421"/>
                      <a:pt x="195225" y="86037"/>
                      <a:pt x="193675" y="82550"/>
                    </a:cubicBezTo>
                    <a:cubicBezTo>
                      <a:pt x="190957" y="76433"/>
                      <a:pt x="191038" y="69069"/>
                      <a:pt x="187325" y="63500"/>
                    </a:cubicBezTo>
                    <a:cubicBezTo>
                      <a:pt x="185208" y="60325"/>
                      <a:pt x="183955" y="56359"/>
                      <a:pt x="180975" y="53975"/>
                    </a:cubicBezTo>
                    <a:cubicBezTo>
                      <a:pt x="178362" y="51884"/>
                      <a:pt x="174443" y="52297"/>
                      <a:pt x="171450" y="50800"/>
                    </a:cubicBezTo>
                    <a:cubicBezTo>
                      <a:pt x="168037" y="49093"/>
                      <a:pt x="164856" y="46893"/>
                      <a:pt x="161925" y="44450"/>
                    </a:cubicBezTo>
                    <a:cubicBezTo>
                      <a:pt x="145711" y="30939"/>
                      <a:pt x="160258" y="36889"/>
                      <a:pt x="139700" y="31750"/>
                    </a:cubicBezTo>
                    <a:cubicBezTo>
                      <a:pt x="135467" y="28575"/>
                      <a:pt x="131594" y="24850"/>
                      <a:pt x="127000" y="22225"/>
                    </a:cubicBezTo>
                    <a:cubicBezTo>
                      <a:pt x="124094" y="20565"/>
                      <a:pt x="120551" y="20368"/>
                      <a:pt x="117475" y="19050"/>
                    </a:cubicBezTo>
                    <a:cubicBezTo>
                      <a:pt x="113125" y="17186"/>
                      <a:pt x="109207" y="14362"/>
                      <a:pt x="104775" y="12700"/>
                    </a:cubicBezTo>
                    <a:cubicBezTo>
                      <a:pt x="96637" y="9648"/>
                      <a:pt x="90226" y="10188"/>
                      <a:pt x="82550" y="6350"/>
                    </a:cubicBezTo>
                    <a:cubicBezTo>
                      <a:pt x="79137" y="4643"/>
                      <a:pt x="76200" y="2117"/>
                      <a:pt x="73025" y="0"/>
                    </a:cubicBezTo>
                    <a:cubicBezTo>
                      <a:pt x="69850" y="1058"/>
                      <a:pt x="63500" y="-172"/>
                      <a:pt x="63500" y="3175"/>
                    </a:cubicBezTo>
                    <a:cubicBezTo>
                      <a:pt x="63500" y="7725"/>
                      <a:pt x="80201" y="11526"/>
                      <a:pt x="82550" y="12700"/>
                    </a:cubicBezTo>
                    <a:cubicBezTo>
                      <a:pt x="89686" y="16268"/>
                      <a:pt x="96584" y="22556"/>
                      <a:pt x="101600" y="28575"/>
                    </a:cubicBezTo>
                    <a:cubicBezTo>
                      <a:pt x="104043" y="31506"/>
                      <a:pt x="105019" y="35657"/>
                      <a:pt x="107950" y="38100"/>
                    </a:cubicBezTo>
                    <a:cubicBezTo>
                      <a:pt x="111586" y="41130"/>
                      <a:pt x="116541" y="42102"/>
                      <a:pt x="120650" y="44450"/>
                    </a:cubicBezTo>
                    <a:cubicBezTo>
                      <a:pt x="123963" y="46343"/>
                      <a:pt x="127000" y="48683"/>
                      <a:pt x="130175" y="50800"/>
                    </a:cubicBezTo>
                    <a:cubicBezTo>
                      <a:pt x="134098" y="62570"/>
                      <a:pt x="130175" y="69321"/>
                      <a:pt x="130175" y="73025"/>
                    </a:cubicBezTo>
                    <a:close/>
                  </a:path>
                </a:pathLst>
              </a:custGeom>
              <a:solidFill>
                <a:srgbClr val="4D5F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4" name="자유형: 도형 863">
                <a:extLst>
                  <a:ext uri="{FF2B5EF4-FFF2-40B4-BE49-F238E27FC236}">
                    <a16:creationId xmlns:a16="http://schemas.microsoft.com/office/drawing/2014/main" id="{55AE34B2-4891-482E-9BBF-E905097D7832}"/>
                  </a:ext>
                </a:extLst>
              </p:cNvPr>
              <p:cNvSpPr/>
              <p:nvPr/>
            </p:nvSpPr>
            <p:spPr>
              <a:xfrm>
                <a:off x="3886528" y="891708"/>
                <a:ext cx="3477294" cy="1551701"/>
              </a:xfrm>
              <a:custGeom>
                <a:avLst/>
                <a:gdLst>
                  <a:gd name="connsiteX0" fmla="*/ 130516 w 692491"/>
                  <a:gd name="connsiteY0" fmla="*/ 62495 h 265695"/>
                  <a:gd name="connsiteX1" fmla="*/ 130516 w 692491"/>
                  <a:gd name="connsiteY1" fmla="*/ 62495 h 265695"/>
                  <a:gd name="connsiteX2" fmla="*/ 38441 w 692491"/>
                  <a:gd name="connsiteY2" fmla="*/ 116470 h 265695"/>
                  <a:gd name="connsiteX3" fmla="*/ 35266 w 692491"/>
                  <a:gd name="connsiteY3" fmla="*/ 125995 h 265695"/>
                  <a:gd name="connsiteX4" fmla="*/ 32091 w 692491"/>
                  <a:gd name="connsiteY4" fmla="*/ 151395 h 265695"/>
                  <a:gd name="connsiteX5" fmla="*/ 25741 w 692491"/>
                  <a:gd name="connsiteY5" fmla="*/ 164095 h 265695"/>
                  <a:gd name="connsiteX6" fmla="*/ 19391 w 692491"/>
                  <a:gd name="connsiteY6" fmla="*/ 183145 h 265695"/>
                  <a:gd name="connsiteX7" fmla="*/ 16216 w 692491"/>
                  <a:gd name="connsiteY7" fmla="*/ 199020 h 265695"/>
                  <a:gd name="connsiteX8" fmla="*/ 6691 w 692491"/>
                  <a:gd name="connsiteY8" fmla="*/ 205370 h 265695"/>
                  <a:gd name="connsiteX9" fmla="*/ 341 w 692491"/>
                  <a:gd name="connsiteY9" fmla="*/ 214895 h 265695"/>
                  <a:gd name="connsiteX10" fmla="*/ 13041 w 692491"/>
                  <a:gd name="connsiteY10" fmla="*/ 252995 h 265695"/>
                  <a:gd name="connsiteX11" fmla="*/ 32091 w 692491"/>
                  <a:gd name="connsiteY11" fmla="*/ 265695 h 265695"/>
                  <a:gd name="connsiteX12" fmla="*/ 73366 w 692491"/>
                  <a:gd name="connsiteY12" fmla="*/ 262520 h 265695"/>
                  <a:gd name="connsiteX13" fmla="*/ 82891 w 692491"/>
                  <a:gd name="connsiteY13" fmla="*/ 256170 h 265695"/>
                  <a:gd name="connsiteX14" fmla="*/ 92416 w 692491"/>
                  <a:gd name="connsiteY14" fmla="*/ 252995 h 265695"/>
                  <a:gd name="connsiteX15" fmla="*/ 120991 w 692491"/>
                  <a:gd name="connsiteY15" fmla="*/ 240295 h 265695"/>
                  <a:gd name="connsiteX16" fmla="*/ 194016 w 692491"/>
                  <a:gd name="connsiteY16" fmla="*/ 230770 h 265695"/>
                  <a:gd name="connsiteX17" fmla="*/ 235291 w 692491"/>
                  <a:gd name="connsiteY17" fmla="*/ 233945 h 265695"/>
                  <a:gd name="connsiteX18" fmla="*/ 244816 w 692491"/>
                  <a:gd name="connsiteY18" fmla="*/ 240295 h 265695"/>
                  <a:gd name="connsiteX19" fmla="*/ 267041 w 692491"/>
                  <a:gd name="connsiteY19" fmla="*/ 252995 h 265695"/>
                  <a:gd name="connsiteX20" fmla="*/ 349591 w 692491"/>
                  <a:gd name="connsiteY20" fmla="*/ 249820 h 265695"/>
                  <a:gd name="connsiteX21" fmla="*/ 355941 w 692491"/>
                  <a:gd name="connsiteY21" fmla="*/ 259345 h 265695"/>
                  <a:gd name="connsiteX22" fmla="*/ 400391 w 692491"/>
                  <a:gd name="connsiteY22" fmla="*/ 256170 h 265695"/>
                  <a:gd name="connsiteX23" fmla="*/ 435316 w 692491"/>
                  <a:gd name="connsiteY23" fmla="*/ 233945 h 265695"/>
                  <a:gd name="connsiteX24" fmla="*/ 524216 w 692491"/>
                  <a:gd name="connsiteY24" fmla="*/ 230770 h 265695"/>
                  <a:gd name="connsiteX25" fmla="*/ 622641 w 692491"/>
                  <a:gd name="connsiteY25" fmla="*/ 227595 h 265695"/>
                  <a:gd name="connsiteX26" fmla="*/ 648041 w 692491"/>
                  <a:gd name="connsiteY26" fmla="*/ 237120 h 265695"/>
                  <a:gd name="connsiteX27" fmla="*/ 670266 w 692491"/>
                  <a:gd name="connsiteY27" fmla="*/ 233945 h 265695"/>
                  <a:gd name="connsiteX28" fmla="*/ 679791 w 692491"/>
                  <a:gd name="connsiteY28" fmla="*/ 224420 h 265695"/>
                  <a:gd name="connsiteX29" fmla="*/ 692491 w 692491"/>
                  <a:gd name="connsiteY29" fmla="*/ 195845 h 265695"/>
                  <a:gd name="connsiteX30" fmla="*/ 686141 w 692491"/>
                  <a:gd name="connsiteY30" fmla="*/ 125995 h 265695"/>
                  <a:gd name="connsiteX31" fmla="*/ 682966 w 692491"/>
                  <a:gd name="connsiteY31" fmla="*/ 116470 h 265695"/>
                  <a:gd name="connsiteX32" fmla="*/ 673441 w 692491"/>
                  <a:gd name="connsiteY32" fmla="*/ 110120 h 265695"/>
                  <a:gd name="connsiteX33" fmla="*/ 667091 w 692491"/>
                  <a:gd name="connsiteY33" fmla="*/ 100595 h 265695"/>
                  <a:gd name="connsiteX34" fmla="*/ 660741 w 692491"/>
                  <a:gd name="connsiteY34" fmla="*/ 37095 h 265695"/>
                  <a:gd name="connsiteX35" fmla="*/ 641691 w 692491"/>
                  <a:gd name="connsiteY35" fmla="*/ 24395 h 265695"/>
                  <a:gd name="connsiteX36" fmla="*/ 632166 w 692491"/>
                  <a:gd name="connsiteY36" fmla="*/ 21220 h 265695"/>
                  <a:gd name="connsiteX37" fmla="*/ 622641 w 692491"/>
                  <a:gd name="connsiteY37" fmla="*/ 14870 h 265695"/>
                  <a:gd name="connsiteX38" fmla="*/ 555966 w 692491"/>
                  <a:gd name="connsiteY38" fmla="*/ 5345 h 265695"/>
                  <a:gd name="connsiteX39" fmla="*/ 495641 w 692491"/>
                  <a:gd name="connsiteY39" fmla="*/ 5345 h 265695"/>
                  <a:gd name="connsiteX40" fmla="*/ 467066 w 692491"/>
                  <a:gd name="connsiteY40" fmla="*/ 18045 h 265695"/>
                  <a:gd name="connsiteX41" fmla="*/ 454366 w 692491"/>
                  <a:gd name="connsiteY41" fmla="*/ 27570 h 265695"/>
                  <a:gd name="connsiteX42" fmla="*/ 435316 w 692491"/>
                  <a:gd name="connsiteY42" fmla="*/ 40270 h 265695"/>
                  <a:gd name="connsiteX43" fmla="*/ 428966 w 692491"/>
                  <a:gd name="connsiteY43" fmla="*/ 49795 h 265695"/>
                  <a:gd name="connsiteX44" fmla="*/ 419441 w 692491"/>
                  <a:gd name="connsiteY44" fmla="*/ 68845 h 265695"/>
                  <a:gd name="connsiteX45" fmla="*/ 409916 w 692491"/>
                  <a:gd name="connsiteY45" fmla="*/ 72020 h 265695"/>
                  <a:gd name="connsiteX46" fmla="*/ 400391 w 692491"/>
                  <a:gd name="connsiteY46" fmla="*/ 78370 h 265695"/>
                  <a:gd name="connsiteX47" fmla="*/ 330541 w 692491"/>
                  <a:gd name="connsiteY47" fmla="*/ 75195 h 265695"/>
                  <a:gd name="connsiteX48" fmla="*/ 308316 w 692491"/>
                  <a:gd name="connsiteY48" fmla="*/ 68845 h 265695"/>
                  <a:gd name="connsiteX49" fmla="*/ 289266 w 692491"/>
                  <a:gd name="connsiteY49" fmla="*/ 52970 h 265695"/>
                  <a:gd name="connsiteX50" fmla="*/ 279741 w 692491"/>
                  <a:gd name="connsiteY50" fmla="*/ 49795 h 265695"/>
                  <a:gd name="connsiteX51" fmla="*/ 273391 w 692491"/>
                  <a:gd name="connsiteY51" fmla="*/ 40270 h 265695"/>
                  <a:gd name="connsiteX52" fmla="*/ 260691 w 692491"/>
                  <a:gd name="connsiteY52" fmla="*/ 37095 h 265695"/>
                  <a:gd name="connsiteX53" fmla="*/ 200366 w 692491"/>
                  <a:gd name="connsiteY53" fmla="*/ 30745 h 265695"/>
                  <a:gd name="connsiteX54" fmla="*/ 187666 w 692491"/>
                  <a:gd name="connsiteY54" fmla="*/ 27570 h 265695"/>
                  <a:gd name="connsiteX55" fmla="*/ 178141 w 692491"/>
                  <a:gd name="connsiteY55" fmla="*/ 24395 h 265695"/>
                  <a:gd name="connsiteX56" fmla="*/ 155916 w 692491"/>
                  <a:gd name="connsiteY56" fmla="*/ 27570 h 265695"/>
                  <a:gd name="connsiteX57" fmla="*/ 146391 w 692491"/>
                  <a:gd name="connsiteY57" fmla="*/ 30745 h 265695"/>
                  <a:gd name="connsiteX58" fmla="*/ 143216 w 692491"/>
                  <a:gd name="connsiteY58" fmla="*/ 40270 h 265695"/>
                  <a:gd name="connsiteX59" fmla="*/ 136866 w 692491"/>
                  <a:gd name="connsiteY59" fmla="*/ 52970 h 265695"/>
                  <a:gd name="connsiteX60" fmla="*/ 127341 w 692491"/>
                  <a:gd name="connsiteY60" fmla="*/ 59320 h 265695"/>
                  <a:gd name="connsiteX61" fmla="*/ 130516 w 692491"/>
                  <a:gd name="connsiteY61" fmla="*/ 62495 h 26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92491" h="265695">
                    <a:moveTo>
                      <a:pt x="130516" y="62495"/>
                    </a:moveTo>
                    <a:lnTo>
                      <a:pt x="130516" y="62495"/>
                    </a:lnTo>
                    <a:cubicBezTo>
                      <a:pt x="99824" y="80487"/>
                      <a:pt x="68042" y="96736"/>
                      <a:pt x="38441" y="116470"/>
                    </a:cubicBezTo>
                    <a:cubicBezTo>
                      <a:pt x="35656" y="118326"/>
                      <a:pt x="35865" y="122702"/>
                      <a:pt x="35266" y="125995"/>
                    </a:cubicBezTo>
                    <a:cubicBezTo>
                      <a:pt x="33740" y="134390"/>
                      <a:pt x="34160" y="143117"/>
                      <a:pt x="32091" y="151395"/>
                    </a:cubicBezTo>
                    <a:cubicBezTo>
                      <a:pt x="30943" y="155987"/>
                      <a:pt x="27499" y="159701"/>
                      <a:pt x="25741" y="164095"/>
                    </a:cubicBezTo>
                    <a:cubicBezTo>
                      <a:pt x="23255" y="170310"/>
                      <a:pt x="20704" y="176581"/>
                      <a:pt x="19391" y="183145"/>
                    </a:cubicBezTo>
                    <a:cubicBezTo>
                      <a:pt x="18333" y="188437"/>
                      <a:pt x="18893" y="194335"/>
                      <a:pt x="16216" y="199020"/>
                    </a:cubicBezTo>
                    <a:cubicBezTo>
                      <a:pt x="14323" y="202333"/>
                      <a:pt x="9866" y="203253"/>
                      <a:pt x="6691" y="205370"/>
                    </a:cubicBezTo>
                    <a:cubicBezTo>
                      <a:pt x="4574" y="208545"/>
                      <a:pt x="686" y="211095"/>
                      <a:pt x="341" y="214895"/>
                    </a:cubicBezTo>
                    <a:cubicBezTo>
                      <a:pt x="-1068" y="230393"/>
                      <a:pt x="1646" y="242866"/>
                      <a:pt x="13041" y="252995"/>
                    </a:cubicBezTo>
                    <a:cubicBezTo>
                      <a:pt x="18745" y="258065"/>
                      <a:pt x="32091" y="265695"/>
                      <a:pt x="32091" y="265695"/>
                    </a:cubicBezTo>
                    <a:cubicBezTo>
                      <a:pt x="45849" y="264637"/>
                      <a:pt x="59803" y="265063"/>
                      <a:pt x="73366" y="262520"/>
                    </a:cubicBezTo>
                    <a:cubicBezTo>
                      <a:pt x="77117" y="261817"/>
                      <a:pt x="79478" y="257877"/>
                      <a:pt x="82891" y="256170"/>
                    </a:cubicBezTo>
                    <a:cubicBezTo>
                      <a:pt x="85884" y="254673"/>
                      <a:pt x="89423" y="254492"/>
                      <a:pt x="92416" y="252995"/>
                    </a:cubicBezTo>
                    <a:cubicBezTo>
                      <a:pt x="107662" y="245372"/>
                      <a:pt x="98056" y="243571"/>
                      <a:pt x="120991" y="240295"/>
                    </a:cubicBezTo>
                    <a:cubicBezTo>
                      <a:pt x="174928" y="232590"/>
                      <a:pt x="150565" y="235598"/>
                      <a:pt x="194016" y="230770"/>
                    </a:cubicBezTo>
                    <a:cubicBezTo>
                      <a:pt x="207774" y="231828"/>
                      <a:pt x="221728" y="231402"/>
                      <a:pt x="235291" y="233945"/>
                    </a:cubicBezTo>
                    <a:cubicBezTo>
                      <a:pt x="239042" y="234648"/>
                      <a:pt x="241711" y="238077"/>
                      <a:pt x="244816" y="240295"/>
                    </a:cubicBezTo>
                    <a:cubicBezTo>
                      <a:pt x="261635" y="252309"/>
                      <a:pt x="251584" y="247843"/>
                      <a:pt x="267041" y="252995"/>
                    </a:cubicBezTo>
                    <a:cubicBezTo>
                      <a:pt x="272193" y="252453"/>
                      <a:pt x="330525" y="241346"/>
                      <a:pt x="349591" y="249820"/>
                    </a:cubicBezTo>
                    <a:cubicBezTo>
                      <a:pt x="353078" y="251370"/>
                      <a:pt x="353824" y="256170"/>
                      <a:pt x="355941" y="259345"/>
                    </a:cubicBezTo>
                    <a:cubicBezTo>
                      <a:pt x="370758" y="258287"/>
                      <a:pt x="385931" y="259572"/>
                      <a:pt x="400391" y="256170"/>
                    </a:cubicBezTo>
                    <a:cubicBezTo>
                      <a:pt x="446292" y="245370"/>
                      <a:pt x="343323" y="237230"/>
                      <a:pt x="435316" y="233945"/>
                    </a:cubicBezTo>
                    <a:lnTo>
                      <a:pt x="524216" y="230770"/>
                    </a:lnTo>
                    <a:cubicBezTo>
                      <a:pt x="568387" y="216046"/>
                      <a:pt x="536578" y="224152"/>
                      <a:pt x="622641" y="227595"/>
                    </a:cubicBezTo>
                    <a:cubicBezTo>
                      <a:pt x="629866" y="231208"/>
                      <a:pt x="639395" y="237120"/>
                      <a:pt x="648041" y="237120"/>
                    </a:cubicBezTo>
                    <a:cubicBezTo>
                      <a:pt x="655525" y="237120"/>
                      <a:pt x="662858" y="235003"/>
                      <a:pt x="670266" y="233945"/>
                    </a:cubicBezTo>
                    <a:cubicBezTo>
                      <a:pt x="673441" y="230770"/>
                      <a:pt x="677300" y="228156"/>
                      <a:pt x="679791" y="224420"/>
                    </a:cubicBezTo>
                    <a:cubicBezTo>
                      <a:pt x="687139" y="213398"/>
                      <a:pt x="688803" y="206910"/>
                      <a:pt x="692491" y="195845"/>
                    </a:cubicBezTo>
                    <a:cubicBezTo>
                      <a:pt x="690374" y="172562"/>
                      <a:pt x="688927" y="149208"/>
                      <a:pt x="686141" y="125995"/>
                    </a:cubicBezTo>
                    <a:cubicBezTo>
                      <a:pt x="685742" y="122672"/>
                      <a:pt x="685057" y="119083"/>
                      <a:pt x="682966" y="116470"/>
                    </a:cubicBezTo>
                    <a:cubicBezTo>
                      <a:pt x="680582" y="113490"/>
                      <a:pt x="676616" y="112237"/>
                      <a:pt x="673441" y="110120"/>
                    </a:cubicBezTo>
                    <a:cubicBezTo>
                      <a:pt x="671324" y="106945"/>
                      <a:pt x="668798" y="104008"/>
                      <a:pt x="667091" y="100595"/>
                    </a:cubicBezTo>
                    <a:cubicBezTo>
                      <a:pt x="658732" y="83877"/>
                      <a:pt x="661337" y="41071"/>
                      <a:pt x="660741" y="37095"/>
                    </a:cubicBezTo>
                    <a:cubicBezTo>
                      <a:pt x="658992" y="25433"/>
                      <a:pt x="650064" y="26787"/>
                      <a:pt x="641691" y="24395"/>
                    </a:cubicBezTo>
                    <a:cubicBezTo>
                      <a:pt x="638473" y="23476"/>
                      <a:pt x="635159" y="22717"/>
                      <a:pt x="632166" y="21220"/>
                    </a:cubicBezTo>
                    <a:cubicBezTo>
                      <a:pt x="628753" y="19513"/>
                      <a:pt x="626128" y="16420"/>
                      <a:pt x="622641" y="14870"/>
                    </a:cubicBezTo>
                    <a:cubicBezTo>
                      <a:pt x="598540" y="4158"/>
                      <a:pt x="586399" y="7374"/>
                      <a:pt x="555966" y="5345"/>
                    </a:cubicBezTo>
                    <a:cubicBezTo>
                      <a:pt x="532025" y="-2635"/>
                      <a:pt x="541267" y="-877"/>
                      <a:pt x="495641" y="5345"/>
                    </a:cubicBezTo>
                    <a:cubicBezTo>
                      <a:pt x="482879" y="7085"/>
                      <a:pt x="476512" y="11298"/>
                      <a:pt x="467066" y="18045"/>
                    </a:cubicBezTo>
                    <a:cubicBezTo>
                      <a:pt x="462760" y="21121"/>
                      <a:pt x="458701" y="24535"/>
                      <a:pt x="454366" y="27570"/>
                    </a:cubicBezTo>
                    <a:cubicBezTo>
                      <a:pt x="448114" y="31947"/>
                      <a:pt x="435316" y="40270"/>
                      <a:pt x="435316" y="40270"/>
                    </a:cubicBezTo>
                    <a:cubicBezTo>
                      <a:pt x="433199" y="43445"/>
                      <a:pt x="430673" y="46382"/>
                      <a:pt x="428966" y="49795"/>
                    </a:cubicBezTo>
                    <a:cubicBezTo>
                      <a:pt x="425131" y="57464"/>
                      <a:pt x="427024" y="62779"/>
                      <a:pt x="419441" y="68845"/>
                    </a:cubicBezTo>
                    <a:cubicBezTo>
                      <a:pt x="416828" y="70936"/>
                      <a:pt x="412909" y="70523"/>
                      <a:pt x="409916" y="72020"/>
                    </a:cubicBezTo>
                    <a:cubicBezTo>
                      <a:pt x="406503" y="73727"/>
                      <a:pt x="403566" y="76253"/>
                      <a:pt x="400391" y="78370"/>
                    </a:cubicBezTo>
                    <a:cubicBezTo>
                      <a:pt x="377108" y="77312"/>
                      <a:pt x="353780" y="76983"/>
                      <a:pt x="330541" y="75195"/>
                    </a:cubicBezTo>
                    <a:cubicBezTo>
                      <a:pt x="325358" y="74796"/>
                      <a:pt x="313725" y="70648"/>
                      <a:pt x="308316" y="68845"/>
                    </a:cubicBezTo>
                    <a:cubicBezTo>
                      <a:pt x="301294" y="61823"/>
                      <a:pt x="298107" y="57390"/>
                      <a:pt x="289266" y="52970"/>
                    </a:cubicBezTo>
                    <a:cubicBezTo>
                      <a:pt x="286273" y="51473"/>
                      <a:pt x="282916" y="50853"/>
                      <a:pt x="279741" y="49795"/>
                    </a:cubicBezTo>
                    <a:cubicBezTo>
                      <a:pt x="277624" y="46620"/>
                      <a:pt x="276566" y="42387"/>
                      <a:pt x="273391" y="40270"/>
                    </a:cubicBezTo>
                    <a:cubicBezTo>
                      <a:pt x="269760" y="37849"/>
                      <a:pt x="265018" y="37659"/>
                      <a:pt x="260691" y="37095"/>
                    </a:cubicBezTo>
                    <a:cubicBezTo>
                      <a:pt x="240641" y="34480"/>
                      <a:pt x="220474" y="32862"/>
                      <a:pt x="200366" y="30745"/>
                    </a:cubicBezTo>
                    <a:cubicBezTo>
                      <a:pt x="196133" y="29687"/>
                      <a:pt x="191862" y="28769"/>
                      <a:pt x="187666" y="27570"/>
                    </a:cubicBezTo>
                    <a:cubicBezTo>
                      <a:pt x="184448" y="26651"/>
                      <a:pt x="181488" y="24395"/>
                      <a:pt x="178141" y="24395"/>
                    </a:cubicBezTo>
                    <a:cubicBezTo>
                      <a:pt x="170657" y="24395"/>
                      <a:pt x="163324" y="26512"/>
                      <a:pt x="155916" y="27570"/>
                    </a:cubicBezTo>
                    <a:cubicBezTo>
                      <a:pt x="152741" y="28628"/>
                      <a:pt x="148758" y="28378"/>
                      <a:pt x="146391" y="30745"/>
                    </a:cubicBezTo>
                    <a:cubicBezTo>
                      <a:pt x="144024" y="33112"/>
                      <a:pt x="144534" y="37194"/>
                      <a:pt x="143216" y="40270"/>
                    </a:cubicBezTo>
                    <a:cubicBezTo>
                      <a:pt x="141352" y="44620"/>
                      <a:pt x="139896" y="49334"/>
                      <a:pt x="136866" y="52970"/>
                    </a:cubicBezTo>
                    <a:cubicBezTo>
                      <a:pt x="134423" y="55901"/>
                      <a:pt x="130321" y="56936"/>
                      <a:pt x="127341" y="59320"/>
                    </a:cubicBezTo>
                    <a:cubicBezTo>
                      <a:pt x="125004" y="61190"/>
                      <a:pt x="129987" y="61966"/>
                      <a:pt x="130516" y="62495"/>
                    </a:cubicBezTo>
                    <a:close/>
                  </a:path>
                </a:pathLst>
              </a:custGeom>
              <a:solidFill>
                <a:srgbClr val="4E66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5" name="자유형: 도형 864">
                <a:extLst>
                  <a:ext uri="{FF2B5EF4-FFF2-40B4-BE49-F238E27FC236}">
                    <a16:creationId xmlns:a16="http://schemas.microsoft.com/office/drawing/2014/main" id="{0039B771-CD44-47A1-B813-3E0D87796898}"/>
                  </a:ext>
                </a:extLst>
              </p:cNvPr>
              <p:cNvSpPr/>
              <p:nvPr/>
            </p:nvSpPr>
            <p:spPr>
              <a:xfrm>
                <a:off x="2532606" y="620065"/>
                <a:ext cx="2238367" cy="1471037"/>
              </a:xfrm>
              <a:custGeom>
                <a:avLst/>
                <a:gdLst>
                  <a:gd name="connsiteX0" fmla="*/ 28670 w 445763"/>
                  <a:gd name="connsiteY0" fmla="*/ 112183 h 251883"/>
                  <a:gd name="connsiteX1" fmla="*/ 28670 w 445763"/>
                  <a:gd name="connsiteY1" fmla="*/ 112183 h 251883"/>
                  <a:gd name="connsiteX2" fmla="*/ 108045 w 445763"/>
                  <a:gd name="connsiteY2" fmla="*/ 83608 h 251883"/>
                  <a:gd name="connsiteX3" fmla="*/ 104870 w 445763"/>
                  <a:gd name="connsiteY3" fmla="*/ 74083 h 251883"/>
                  <a:gd name="connsiteX4" fmla="*/ 88995 w 445763"/>
                  <a:gd name="connsiteY4" fmla="*/ 67733 h 251883"/>
                  <a:gd name="connsiteX5" fmla="*/ 76295 w 445763"/>
                  <a:gd name="connsiteY5" fmla="*/ 61383 h 251883"/>
                  <a:gd name="connsiteX6" fmla="*/ 47720 w 445763"/>
                  <a:gd name="connsiteY6" fmla="*/ 48683 h 251883"/>
                  <a:gd name="connsiteX7" fmla="*/ 38195 w 445763"/>
                  <a:gd name="connsiteY7" fmla="*/ 1058 h 251883"/>
                  <a:gd name="connsiteX8" fmla="*/ 146145 w 445763"/>
                  <a:gd name="connsiteY8" fmla="*/ 16933 h 251883"/>
                  <a:gd name="connsiteX9" fmla="*/ 155670 w 445763"/>
                  <a:gd name="connsiteY9" fmla="*/ 26458 h 251883"/>
                  <a:gd name="connsiteX10" fmla="*/ 165195 w 445763"/>
                  <a:gd name="connsiteY10" fmla="*/ 74083 h 251883"/>
                  <a:gd name="connsiteX11" fmla="*/ 171545 w 445763"/>
                  <a:gd name="connsiteY11" fmla="*/ 96308 h 251883"/>
                  <a:gd name="connsiteX12" fmla="*/ 193770 w 445763"/>
                  <a:gd name="connsiteY12" fmla="*/ 109008 h 251883"/>
                  <a:gd name="connsiteX13" fmla="*/ 241395 w 445763"/>
                  <a:gd name="connsiteY13" fmla="*/ 105833 h 251883"/>
                  <a:gd name="connsiteX14" fmla="*/ 238220 w 445763"/>
                  <a:gd name="connsiteY14" fmla="*/ 83608 h 251883"/>
                  <a:gd name="connsiteX15" fmla="*/ 231870 w 445763"/>
                  <a:gd name="connsiteY15" fmla="*/ 64558 h 251883"/>
                  <a:gd name="connsiteX16" fmla="*/ 323945 w 445763"/>
                  <a:gd name="connsiteY16" fmla="*/ 70908 h 251883"/>
                  <a:gd name="connsiteX17" fmla="*/ 346170 w 445763"/>
                  <a:gd name="connsiteY17" fmla="*/ 80433 h 251883"/>
                  <a:gd name="connsiteX18" fmla="*/ 365220 w 445763"/>
                  <a:gd name="connsiteY18" fmla="*/ 86783 h 251883"/>
                  <a:gd name="connsiteX19" fmla="*/ 374745 w 445763"/>
                  <a:gd name="connsiteY19" fmla="*/ 93133 h 251883"/>
                  <a:gd name="connsiteX20" fmla="*/ 384270 w 445763"/>
                  <a:gd name="connsiteY20" fmla="*/ 96308 h 251883"/>
                  <a:gd name="connsiteX21" fmla="*/ 412845 w 445763"/>
                  <a:gd name="connsiteY21" fmla="*/ 105833 h 251883"/>
                  <a:gd name="connsiteX22" fmla="*/ 444595 w 445763"/>
                  <a:gd name="connsiteY22" fmla="*/ 102658 h 251883"/>
                  <a:gd name="connsiteX23" fmla="*/ 428720 w 445763"/>
                  <a:gd name="connsiteY23" fmla="*/ 109008 h 251883"/>
                  <a:gd name="connsiteX24" fmla="*/ 400145 w 445763"/>
                  <a:gd name="connsiteY24" fmla="*/ 115358 h 251883"/>
                  <a:gd name="connsiteX25" fmla="*/ 365220 w 445763"/>
                  <a:gd name="connsiteY25" fmla="*/ 121708 h 251883"/>
                  <a:gd name="connsiteX26" fmla="*/ 355695 w 445763"/>
                  <a:gd name="connsiteY26" fmla="*/ 124883 h 251883"/>
                  <a:gd name="connsiteX27" fmla="*/ 323945 w 445763"/>
                  <a:gd name="connsiteY27" fmla="*/ 131233 h 251883"/>
                  <a:gd name="connsiteX28" fmla="*/ 304895 w 445763"/>
                  <a:gd name="connsiteY28" fmla="*/ 188383 h 251883"/>
                  <a:gd name="connsiteX29" fmla="*/ 292195 w 445763"/>
                  <a:gd name="connsiteY29" fmla="*/ 201083 h 251883"/>
                  <a:gd name="connsiteX30" fmla="*/ 285845 w 445763"/>
                  <a:gd name="connsiteY30" fmla="*/ 210608 h 251883"/>
                  <a:gd name="connsiteX31" fmla="*/ 339820 w 445763"/>
                  <a:gd name="connsiteY31" fmla="*/ 226483 h 251883"/>
                  <a:gd name="connsiteX32" fmla="*/ 330295 w 445763"/>
                  <a:gd name="connsiteY32" fmla="*/ 242358 h 251883"/>
                  <a:gd name="connsiteX33" fmla="*/ 289020 w 445763"/>
                  <a:gd name="connsiteY33" fmla="*/ 251883 h 251883"/>
                  <a:gd name="connsiteX34" fmla="*/ 244570 w 445763"/>
                  <a:gd name="connsiteY34" fmla="*/ 245533 h 251883"/>
                  <a:gd name="connsiteX35" fmla="*/ 225520 w 445763"/>
                  <a:gd name="connsiteY35" fmla="*/ 236008 h 251883"/>
                  <a:gd name="connsiteX36" fmla="*/ 215995 w 445763"/>
                  <a:gd name="connsiteY36" fmla="*/ 232833 h 251883"/>
                  <a:gd name="connsiteX37" fmla="*/ 203295 w 445763"/>
                  <a:gd name="connsiteY37" fmla="*/ 223308 h 251883"/>
                  <a:gd name="connsiteX38" fmla="*/ 193770 w 445763"/>
                  <a:gd name="connsiteY38" fmla="*/ 220133 h 251883"/>
                  <a:gd name="connsiteX39" fmla="*/ 142970 w 445763"/>
                  <a:gd name="connsiteY39" fmla="*/ 188383 h 251883"/>
                  <a:gd name="connsiteX40" fmla="*/ 120745 w 445763"/>
                  <a:gd name="connsiteY40" fmla="*/ 185208 h 251883"/>
                  <a:gd name="connsiteX41" fmla="*/ 85820 w 445763"/>
                  <a:gd name="connsiteY41" fmla="*/ 178858 h 251883"/>
                  <a:gd name="connsiteX42" fmla="*/ 57245 w 445763"/>
                  <a:gd name="connsiteY42" fmla="*/ 175683 h 251883"/>
                  <a:gd name="connsiteX43" fmla="*/ 31845 w 445763"/>
                  <a:gd name="connsiteY43" fmla="*/ 169333 h 251883"/>
                  <a:gd name="connsiteX44" fmla="*/ 19145 w 445763"/>
                  <a:gd name="connsiteY44" fmla="*/ 147108 h 251883"/>
                  <a:gd name="connsiteX45" fmla="*/ 15970 w 445763"/>
                  <a:gd name="connsiteY45" fmla="*/ 137583 h 251883"/>
                  <a:gd name="connsiteX46" fmla="*/ 95 w 445763"/>
                  <a:gd name="connsiteY46" fmla="*/ 118533 h 251883"/>
                  <a:gd name="connsiteX47" fmla="*/ 28670 w 445763"/>
                  <a:gd name="connsiteY47" fmla="*/ 112183 h 25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5763" h="251883">
                    <a:moveTo>
                      <a:pt x="28670" y="112183"/>
                    </a:moveTo>
                    <a:lnTo>
                      <a:pt x="28670" y="112183"/>
                    </a:lnTo>
                    <a:cubicBezTo>
                      <a:pt x="55128" y="102658"/>
                      <a:pt x="82893" y="96184"/>
                      <a:pt x="108045" y="83608"/>
                    </a:cubicBezTo>
                    <a:cubicBezTo>
                      <a:pt x="111038" y="82111"/>
                      <a:pt x="107441" y="76226"/>
                      <a:pt x="104870" y="74083"/>
                    </a:cubicBezTo>
                    <a:cubicBezTo>
                      <a:pt x="100492" y="70434"/>
                      <a:pt x="94203" y="70048"/>
                      <a:pt x="88995" y="67733"/>
                    </a:cubicBezTo>
                    <a:cubicBezTo>
                      <a:pt x="84670" y="65811"/>
                      <a:pt x="80645" y="63247"/>
                      <a:pt x="76295" y="61383"/>
                    </a:cubicBezTo>
                    <a:cubicBezTo>
                      <a:pt x="38355" y="45123"/>
                      <a:pt x="115754" y="82700"/>
                      <a:pt x="47720" y="48683"/>
                    </a:cubicBezTo>
                    <a:cubicBezTo>
                      <a:pt x="29704" y="21659"/>
                      <a:pt x="34177" y="37218"/>
                      <a:pt x="38195" y="1058"/>
                    </a:cubicBezTo>
                    <a:cubicBezTo>
                      <a:pt x="54524" y="1686"/>
                      <a:pt x="122131" y="-7081"/>
                      <a:pt x="146145" y="16933"/>
                    </a:cubicBezTo>
                    <a:lnTo>
                      <a:pt x="155670" y="26458"/>
                    </a:lnTo>
                    <a:cubicBezTo>
                      <a:pt x="168977" y="79686"/>
                      <a:pt x="156377" y="25582"/>
                      <a:pt x="165195" y="74083"/>
                    </a:cubicBezTo>
                    <a:cubicBezTo>
                      <a:pt x="165329" y="74821"/>
                      <a:pt x="169945" y="94308"/>
                      <a:pt x="171545" y="96308"/>
                    </a:cubicBezTo>
                    <a:cubicBezTo>
                      <a:pt x="174537" y="100048"/>
                      <a:pt x="190645" y="107446"/>
                      <a:pt x="193770" y="109008"/>
                    </a:cubicBezTo>
                    <a:cubicBezTo>
                      <a:pt x="209645" y="107950"/>
                      <a:pt x="226209" y="110579"/>
                      <a:pt x="241395" y="105833"/>
                    </a:cubicBezTo>
                    <a:cubicBezTo>
                      <a:pt x="254332" y="101790"/>
                      <a:pt x="239264" y="85956"/>
                      <a:pt x="238220" y="83608"/>
                    </a:cubicBezTo>
                    <a:cubicBezTo>
                      <a:pt x="235502" y="77491"/>
                      <a:pt x="225187" y="64187"/>
                      <a:pt x="231870" y="64558"/>
                    </a:cubicBezTo>
                    <a:cubicBezTo>
                      <a:pt x="300692" y="68381"/>
                      <a:pt x="270019" y="66006"/>
                      <a:pt x="323945" y="70908"/>
                    </a:cubicBezTo>
                    <a:cubicBezTo>
                      <a:pt x="331353" y="74083"/>
                      <a:pt x="338647" y="77540"/>
                      <a:pt x="346170" y="80433"/>
                    </a:cubicBezTo>
                    <a:cubicBezTo>
                      <a:pt x="352417" y="82836"/>
                      <a:pt x="359103" y="84065"/>
                      <a:pt x="365220" y="86783"/>
                    </a:cubicBezTo>
                    <a:cubicBezTo>
                      <a:pt x="368707" y="88333"/>
                      <a:pt x="371332" y="91426"/>
                      <a:pt x="374745" y="93133"/>
                    </a:cubicBezTo>
                    <a:cubicBezTo>
                      <a:pt x="377738" y="94630"/>
                      <a:pt x="381136" y="95133"/>
                      <a:pt x="384270" y="96308"/>
                    </a:cubicBezTo>
                    <a:cubicBezTo>
                      <a:pt x="408182" y="105275"/>
                      <a:pt x="391565" y="100513"/>
                      <a:pt x="412845" y="105833"/>
                    </a:cubicBezTo>
                    <a:cubicBezTo>
                      <a:pt x="423428" y="104775"/>
                      <a:pt x="434165" y="100572"/>
                      <a:pt x="444595" y="102658"/>
                    </a:cubicBezTo>
                    <a:cubicBezTo>
                      <a:pt x="450184" y="103776"/>
                      <a:pt x="434200" y="107442"/>
                      <a:pt x="428720" y="109008"/>
                    </a:cubicBezTo>
                    <a:cubicBezTo>
                      <a:pt x="419338" y="111689"/>
                      <a:pt x="409652" y="113164"/>
                      <a:pt x="400145" y="115358"/>
                    </a:cubicBezTo>
                    <a:cubicBezTo>
                      <a:pt x="375819" y="120972"/>
                      <a:pt x="399253" y="116846"/>
                      <a:pt x="365220" y="121708"/>
                    </a:cubicBezTo>
                    <a:cubicBezTo>
                      <a:pt x="362045" y="122766"/>
                      <a:pt x="358977" y="124227"/>
                      <a:pt x="355695" y="124883"/>
                    </a:cubicBezTo>
                    <a:cubicBezTo>
                      <a:pt x="319212" y="132180"/>
                      <a:pt x="345464" y="124060"/>
                      <a:pt x="323945" y="131233"/>
                    </a:cubicBezTo>
                    <a:cubicBezTo>
                      <a:pt x="291224" y="180314"/>
                      <a:pt x="334227" y="110164"/>
                      <a:pt x="304895" y="188383"/>
                    </a:cubicBezTo>
                    <a:cubicBezTo>
                      <a:pt x="302793" y="193989"/>
                      <a:pt x="296091" y="196537"/>
                      <a:pt x="292195" y="201083"/>
                    </a:cubicBezTo>
                    <a:cubicBezTo>
                      <a:pt x="289712" y="203980"/>
                      <a:pt x="287962" y="207433"/>
                      <a:pt x="285845" y="210608"/>
                    </a:cubicBezTo>
                    <a:cubicBezTo>
                      <a:pt x="294735" y="246167"/>
                      <a:pt x="278445" y="198156"/>
                      <a:pt x="339820" y="226483"/>
                    </a:cubicBezTo>
                    <a:cubicBezTo>
                      <a:pt x="345423" y="229069"/>
                      <a:pt x="334659" y="237994"/>
                      <a:pt x="330295" y="242358"/>
                    </a:cubicBezTo>
                    <a:cubicBezTo>
                      <a:pt x="320989" y="251664"/>
                      <a:pt x="298071" y="250877"/>
                      <a:pt x="289020" y="251883"/>
                    </a:cubicBezTo>
                    <a:cubicBezTo>
                      <a:pt x="274203" y="249766"/>
                      <a:pt x="259309" y="248134"/>
                      <a:pt x="244570" y="245533"/>
                    </a:cubicBezTo>
                    <a:cubicBezTo>
                      <a:pt x="232237" y="243357"/>
                      <a:pt x="236904" y="241700"/>
                      <a:pt x="225520" y="236008"/>
                    </a:cubicBezTo>
                    <a:cubicBezTo>
                      <a:pt x="222527" y="234511"/>
                      <a:pt x="219170" y="233891"/>
                      <a:pt x="215995" y="232833"/>
                    </a:cubicBezTo>
                    <a:cubicBezTo>
                      <a:pt x="211762" y="229658"/>
                      <a:pt x="207889" y="225933"/>
                      <a:pt x="203295" y="223308"/>
                    </a:cubicBezTo>
                    <a:cubicBezTo>
                      <a:pt x="200389" y="221648"/>
                      <a:pt x="196594" y="221930"/>
                      <a:pt x="193770" y="220133"/>
                    </a:cubicBezTo>
                    <a:cubicBezTo>
                      <a:pt x="181415" y="212271"/>
                      <a:pt x="159395" y="190729"/>
                      <a:pt x="142970" y="188383"/>
                    </a:cubicBezTo>
                    <a:cubicBezTo>
                      <a:pt x="135562" y="187325"/>
                      <a:pt x="128127" y="186438"/>
                      <a:pt x="120745" y="185208"/>
                    </a:cubicBezTo>
                    <a:cubicBezTo>
                      <a:pt x="109073" y="183263"/>
                      <a:pt x="97522" y="180613"/>
                      <a:pt x="85820" y="178858"/>
                    </a:cubicBezTo>
                    <a:cubicBezTo>
                      <a:pt x="76342" y="177436"/>
                      <a:pt x="66770" y="176741"/>
                      <a:pt x="57245" y="175683"/>
                    </a:cubicBezTo>
                    <a:cubicBezTo>
                      <a:pt x="48778" y="173566"/>
                      <a:pt x="36686" y="176595"/>
                      <a:pt x="31845" y="169333"/>
                    </a:cubicBezTo>
                    <a:cubicBezTo>
                      <a:pt x="25468" y="159767"/>
                      <a:pt x="23979" y="158387"/>
                      <a:pt x="19145" y="147108"/>
                    </a:cubicBezTo>
                    <a:cubicBezTo>
                      <a:pt x="17827" y="144032"/>
                      <a:pt x="17467" y="140576"/>
                      <a:pt x="15970" y="137583"/>
                    </a:cubicBezTo>
                    <a:cubicBezTo>
                      <a:pt x="12544" y="130731"/>
                      <a:pt x="5947" y="123214"/>
                      <a:pt x="95" y="118533"/>
                    </a:cubicBezTo>
                    <a:cubicBezTo>
                      <a:pt x="-1753" y="117055"/>
                      <a:pt x="23908" y="113241"/>
                      <a:pt x="28670" y="112183"/>
                    </a:cubicBezTo>
                    <a:close/>
                  </a:path>
                </a:pathLst>
              </a:custGeom>
              <a:solidFill>
                <a:srgbClr val="4B5C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6" name="자유형: 도형 865">
                <a:extLst>
                  <a:ext uri="{FF2B5EF4-FFF2-40B4-BE49-F238E27FC236}">
                    <a16:creationId xmlns:a16="http://schemas.microsoft.com/office/drawing/2014/main" id="{F5B8907C-DD0A-4B70-9AD8-CA4EACF8F6EB}"/>
                  </a:ext>
                </a:extLst>
              </p:cNvPr>
              <p:cNvSpPr/>
              <p:nvPr/>
            </p:nvSpPr>
            <p:spPr>
              <a:xfrm>
                <a:off x="2166393" y="2054017"/>
                <a:ext cx="3555297" cy="2187473"/>
              </a:xfrm>
              <a:custGeom>
                <a:avLst/>
                <a:gdLst>
                  <a:gd name="connsiteX0" fmla="*/ 381000 w 708025"/>
                  <a:gd name="connsiteY0" fmla="*/ 57150 h 374557"/>
                  <a:gd name="connsiteX1" fmla="*/ 381000 w 708025"/>
                  <a:gd name="connsiteY1" fmla="*/ 57150 h 374557"/>
                  <a:gd name="connsiteX2" fmla="*/ 352425 w 708025"/>
                  <a:gd name="connsiteY2" fmla="*/ 130175 h 374557"/>
                  <a:gd name="connsiteX3" fmla="*/ 342900 w 708025"/>
                  <a:gd name="connsiteY3" fmla="*/ 190500 h 374557"/>
                  <a:gd name="connsiteX4" fmla="*/ 330200 w 708025"/>
                  <a:gd name="connsiteY4" fmla="*/ 193675 h 374557"/>
                  <a:gd name="connsiteX5" fmla="*/ 260350 w 708025"/>
                  <a:gd name="connsiteY5" fmla="*/ 177800 h 374557"/>
                  <a:gd name="connsiteX6" fmla="*/ 234950 w 708025"/>
                  <a:gd name="connsiteY6" fmla="*/ 165100 h 374557"/>
                  <a:gd name="connsiteX7" fmla="*/ 225425 w 708025"/>
                  <a:gd name="connsiteY7" fmla="*/ 158750 h 374557"/>
                  <a:gd name="connsiteX8" fmla="*/ 123825 w 708025"/>
                  <a:gd name="connsiteY8" fmla="*/ 155575 h 374557"/>
                  <a:gd name="connsiteX9" fmla="*/ 117475 w 708025"/>
                  <a:gd name="connsiteY9" fmla="*/ 146050 h 374557"/>
                  <a:gd name="connsiteX10" fmla="*/ 98425 w 708025"/>
                  <a:gd name="connsiteY10" fmla="*/ 127000 h 374557"/>
                  <a:gd name="connsiteX11" fmla="*/ 69850 w 708025"/>
                  <a:gd name="connsiteY11" fmla="*/ 130175 h 374557"/>
                  <a:gd name="connsiteX12" fmla="*/ 60325 w 708025"/>
                  <a:gd name="connsiteY12" fmla="*/ 139700 h 374557"/>
                  <a:gd name="connsiteX13" fmla="*/ 47625 w 708025"/>
                  <a:gd name="connsiteY13" fmla="*/ 149225 h 374557"/>
                  <a:gd name="connsiteX14" fmla="*/ 9525 w 708025"/>
                  <a:gd name="connsiteY14" fmla="*/ 168275 h 374557"/>
                  <a:gd name="connsiteX15" fmla="*/ 6350 w 708025"/>
                  <a:gd name="connsiteY15" fmla="*/ 177800 h 374557"/>
                  <a:gd name="connsiteX16" fmla="*/ 0 w 708025"/>
                  <a:gd name="connsiteY16" fmla="*/ 212725 h 374557"/>
                  <a:gd name="connsiteX17" fmla="*/ 9525 w 708025"/>
                  <a:gd name="connsiteY17" fmla="*/ 234950 h 374557"/>
                  <a:gd name="connsiteX18" fmla="*/ 66675 w 708025"/>
                  <a:gd name="connsiteY18" fmla="*/ 231775 h 374557"/>
                  <a:gd name="connsiteX19" fmla="*/ 95250 w 708025"/>
                  <a:gd name="connsiteY19" fmla="*/ 228600 h 374557"/>
                  <a:gd name="connsiteX20" fmla="*/ 133350 w 708025"/>
                  <a:gd name="connsiteY20" fmla="*/ 225425 h 374557"/>
                  <a:gd name="connsiteX21" fmla="*/ 330200 w 708025"/>
                  <a:gd name="connsiteY21" fmla="*/ 222250 h 374557"/>
                  <a:gd name="connsiteX22" fmla="*/ 339725 w 708025"/>
                  <a:gd name="connsiteY22" fmla="*/ 231775 h 374557"/>
                  <a:gd name="connsiteX23" fmla="*/ 349250 w 708025"/>
                  <a:gd name="connsiteY23" fmla="*/ 238125 h 374557"/>
                  <a:gd name="connsiteX24" fmla="*/ 352425 w 708025"/>
                  <a:gd name="connsiteY24" fmla="*/ 288925 h 374557"/>
                  <a:gd name="connsiteX25" fmla="*/ 361950 w 708025"/>
                  <a:gd name="connsiteY25" fmla="*/ 298450 h 374557"/>
                  <a:gd name="connsiteX26" fmla="*/ 377825 w 708025"/>
                  <a:gd name="connsiteY26" fmla="*/ 307975 h 374557"/>
                  <a:gd name="connsiteX27" fmla="*/ 412750 w 708025"/>
                  <a:gd name="connsiteY27" fmla="*/ 314325 h 374557"/>
                  <a:gd name="connsiteX28" fmla="*/ 409575 w 708025"/>
                  <a:gd name="connsiteY28" fmla="*/ 342900 h 374557"/>
                  <a:gd name="connsiteX29" fmla="*/ 504825 w 708025"/>
                  <a:gd name="connsiteY29" fmla="*/ 365125 h 374557"/>
                  <a:gd name="connsiteX30" fmla="*/ 542925 w 708025"/>
                  <a:gd name="connsiteY30" fmla="*/ 349250 h 374557"/>
                  <a:gd name="connsiteX31" fmla="*/ 561975 w 708025"/>
                  <a:gd name="connsiteY31" fmla="*/ 330200 h 374557"/>
                  <a:gd name="connsiteX32" fmla="*/ 568325 w 708025"/>
                  <a:gd name="connsiteY32" fmla="*/ 320675 h 374557"/>
                  <a:gd name="connsiteX33" fmla="*/ 561975 w 708025"/>
                  <a:gd name="connsiteY33" fmla="*/ 311150 h 374557"/>
                  <a:gd name="connsiteX34" fmla="*/ 555625 w 708025"/>
                  <a:gd name="connsiteY34" fmla="*/ 298450 h 374557"/>
                  <a:gd name="connsiteX35" fmla="*/ 546100 w 708025"/>
                  <a:gd name="connsiteY35" fmla="*/ 292100 h 374557"/>
                  <a:gd name="connsiteX36" fmla="*/ 539750 w 708025"/>
                  <a:gd name="connsiteY36" fmla="*/ 269875 h 374557"/>
                  <a:gd name="connsiteX37" fmla="*/ 542925 w 708025"/>
                  <a:gd name="connsiteY37" fmla="*/ 225425 h 374557"/>
                  <a:gd name="connsiteX38" fmla="*/ 552450 w 708025"/>
                  <a:gd name="connsiteY38" fmla="*/ 215900 h 374557"/>
                  <a:gd name="connsiteX39" fmla="*/ 596900 w 708025"/>
                  <a:gd name="connsiteY39" fmla="*/ 206375 h 374557"/>
                  <a:gd name="connsiteX40" fmla="*/ 600075 w 708025"/>
                  <a:gd name="connsiteY40" fmla="*/ 196850 h 374557"/>
                  <a:gd name="connsiteX41" fmla="*/ 609600 w 708025"/>
                  <a:gd name="connsiteY41" fmla="*/ 193675 h 374557"/>
                  <a:gd name="connsiteX42" fmla="*/ 622300 w 708025"/>
                  <a:gd name="connsiteY42" fmla="*/ 187325 h 374557"/>
                  <a:gd name="connsiteX43" fmla="*/ 685800 w 708025"/>
                  <a:gd name="connsiteY43" fmla="*/ 180975 h 374557"/>
                  <a:gd name="connsiteX44" fmla="*/ 701675 w 708025"/>
                  <a:gd name="connsiteY44" fmla="*/ 161925 h 374557"/>
                  <a:gd name="connsiteX45" fmla="*/ 708025 w 708025"/>
                  <a:gd name="connsiteY45" fmla="*/ 142875 h 374557"/>
                  <a:gd name="connsiteX46" fmla="*/ 704850 w 708025"/>
                  <a:gd name="connsiteY46" fmla="*/ 66675 h 374557"/>
                  <a:gd name="connsiteX47" fmla="*/ 698500 w 708025"/>
                  <a:gd name="connsiteY47" fmla="*/ 44450 h 374557"/>
                  <a:gd name="connsiteX48" fmla="*/ 577850 w 708025"/>
                  <a:gd name="connsiteY48" fmla="*/ 31750 h 374557"/>
                  <a:gd name="connsiteX49" fmla="*/ 558800 w 708025"/>
                  <a:gd name="connsiteY49" fmla="*/ 25400 h 374557"/>
                  <a:gd name="connsiteX50" fmla="*/ 539750 w 708025"/>
                  <a:gd name="connsiteY50" fmla="*/ 12700 h 374557"/>
                  <a:gd name="connsiteX51" fmla="*/ 527050 w 708025"/>
                  <a:gd name="connsiteY51" fmla="*/ 3175 h 374557"/>
                  <a:gd name="connsiteX52" fmla="*/ 517525 w 708025"/>
                  <a:gd name="connsiteY52" fmla="*/ 0 h 374557"/>
                  <a:gd name="connsiteX53" fmla="*/ 482600 w 708025"/>
                  <a:gd name="connsiteY53" fmla="*/ 3175 h 374557"/>
                  <a:gd name="connsiteX54" fmla="*/ 473075 w 708025"/>
                  <a:gd name="connsiteY54" fmla="*/ 9525 h 374557"/>
                  <a:gd name="connsiteX55" fmla="*/ 450850 w 708025"/>
                  <a:gd name="connsiteY55" fmla="*/ 15875 h 374557"/>
                  <a:gd name="connsiteX56" fmla="*/ 441325 w 708025"/>
                  <a:gd name="connsiteY56" fmla="*/ 22225 h 374557"/>
                  <a:gd name="connsiteX57" fmla="*/ 425450 w 708025"/>
                  <a:gd name="connsiteY57" fmla="*/ 25400 h 374557"/>
                  <a:gd name="connsiteX58" fmla="*/ 415925 w 708025"/>
                  <a:gd name="connsiteY58" fmla="*/ 28575 h 374557"/>
                  <a:gd name="connsiteX59" fmla="*/ 403225 w 708025"/>
                  <a:gd name="connsiteY59" fmla="*/ 31750 h 374557"/>
                  <a:gd name="connsiteX60" fmla="*/ 390525 w 708025"/>
                  <a:gd name="connsiteY60" fmla="*/ 41275 h 374557"/>
                  <a:gd name="connsiteX61" fmla="*/ 358775 w 708025"/>
                  <a:gd name="connsiteY61" fmla="*/ 50800 h 374557"/>
                  <a:gd name="connsiteX62" fmla="*/ 381000 w 708025"/>
                  <a:gd name="connsiteY62" fmla="*/ 57150 h 3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08025" h="374557">
                    <a:moveTo>
                      <a:pt x="381000" y="57150"/>
                    </a:moveTo>
                    <a:lnTo>
                      <a:pt x="381000" y="57150"/>
                    </a:lnTo>
                    <a:cubicBezTo>
                      <a:pt x="371475" y="81492"/>
                      <a:pt x="359606" y="105042"/>
                      <a:pt x="352425" y="130175"/>
                    </a:cubicBezTo>
                    <a:cubicBezTo>
                      <a:pt x="346832" y="149749"/>
                      <a:pt x="349625" y="171285"/>
                      <a:pt x="342900" y="190500"/>
                    </a:cubicBezTo>
                    <a:cubicBezTo>
                      <a:pt x="341458" y="194619"/>
                      <a:pt x="334433" y="192617"/>
                      <a:pt x="330200" y="193675"/>
                    </a:cubicBezTo>
                    <a:cubicBezTo>
                      <a:pt x="292435" y="190528"/>
                      <a:pt x="293473" y="194361"/>
                      <a:pt x="260350" y="177800"/>
                    </a:cubicBezTo>
                    <a:cubicBezTo>
                      <a:pt x="251883" y="173567"/>
                      <a:pt x="242826" y="170351"/>
                      <a:pt x="234950" y="165100"/>
                    </a:cubicBezTo>
                    <a:cubicBezTo>
                      <a:pt x="231775" y="162983"/>
                      <a:pt x="229227" y="159076"/>
                      <a:pt x="225425" y="158750"/>
                    </a:cubicBezTo>
                    <a:cubicBezTo>
                      <a:pt x="191666" y="155856"/>
                      <a:pt x="157692" y="156633"/>
                      <a:pt x="123825" y="155575"/>
                    </a:cubicBezTo>
                    <a:cubicBezTo>
                      <a:pt x="121708" y="152400"/>
                      <a:pt x="120010" y="148902"/>
                      <a:pt x="117475" y="146050"/>
                    </a:cubicBezTo>
                    <a:cubicBezTo>
                      <a:pt x="111509" y="139338"/>
                      <a:pt x="98425" y="127000"/>
                      <a:pt x="98425" y="127000"/>
                    </a:cubicBezTo>
                    <a:cubicBezTo>
                      <a:pt x="88900" y="128058"/>
                      <a:pt x="78942" y="127144"/>
                      <a:pt x="69850" y="130175"/>
                    </a:cubicBezTo>
                    <a:cubicBezTo>
                      <a:pt x="65590" y="131595"/>
                      <a:pt x="63734" y="136778"/>
                      <a:pt x="60325" y="139700"/>
                    </a:cubicBezTo>
                    <a:cubicBezTo>
                      <a:pt x="56307" y="143144"/>
                      <a:pt x="51960" y="146190"/>
                      <a:pt x="47625" y="149225"/>
                    </a:cubicBezTo>
                    <a:cubicBezTo>
                      <a:pt x="25244" y="164892"/>
                      <a:pt x="33852" y="160166"/>
                      <a:pt x="9525" y="168275"/>
                    </a:cubicBezTo>
                    <a:cubicBezTo>
                      <a:pt x="8467" y="171450"/>
                      <a:pt x="7162" y="174553"/>
                      <a:pt x="6350" y="177800"/>
                    </a:cubicBezTo>
                    <a:cubicBezTo>
                      <a:pt x="4131" y="186675"/>
                      <a:pt x="1415" y="204233"/>
                      <a:pt x="0" y="212725"/>
                    </a:cubicBezTo>
                    <a:cubicBezTo>
                      <a:pt x="3175" y="220133"/>
                      <a:pt x="1775" y="232736"/>
                      <a:pt x="9525" y="234950"/>
                    </a:cubicBezTo>
                    <a:cubicBezTo>
                      <a:pt x="27870" y="240192"/>
                      <a:pt x="47648" y="233184"/>
                      <a:pt x="66675" y="231775"/>
                    </a:cubicBezTo>
                    <a:cubicBezTo>
                      <a:pt x="76232" y="231067"/>
                      <a:pt x="85710" y="229509"/>
                      <a:pt x="95250" y="228600"/>
                    </a:cubicBezTo>
                    <a:cubicBezTo>
                      <a:pt x="107937" y="227392"/>
                      <a:pt x="120650" y="226483"/>
                      <a:pt x="133350" y="225425"/>
                    </a:cubicBezTo>
                    <a:cubicBezTo>
                      <a:pt x="208098" y="204068"/>
                      <a:pt x="173978" y="211476"/>
                      <a:pt x="330200" y="222250"/>
                    </a:cubicBezTo>
                    <a:cubicBezTo>
                      <a:pt x="334679" y="222559"/>
                      <a:pt x="336276" y="228900"/>
                      <a:pt x="339725" y="231775"/>
                    </a:cubicBezTo>
                    <a:cubicBezTo>
                      <a:pt x="342656" y="234218"/>
                      <a:pt x="346075" y="236008"/>
                      <a:pt x="349250" y="238125"/>
                    </a:cubicBezTo>
                    <a:cubicBezTo>
                      <a:pt x="350308" y="255058"/>
                      <a:pt x="348930" y="272323"/>
                      <a:pt x="352425" y="288925"/>
                    </a:cubicBezTo>
                    <a:cubicBezTo>
                      <a:pt x="353350" y="293319"/>
                      <a:pt x="358358" y="295756"/>
                      <a:pt x="361950" y="298450"/>
                    </a:cubicBezTo>
                    <a:cubicBezTo>
                      <a:pt x="366887" y="302153"/>
                      <a:pt x="372095" y="305683"/>
                      <a:pt x="377825" y="307975"/>
                    </a:cubicBezTo>
                    <a:cubicBezTo>
                      <a:pt x="380995" y="309243"/>
                      <a:pt x="411064" y="314044"/>
                      <a:pt x="412750" y="314325"/>
                    </a:cubicBezTo>
                    <a:cubicBezTo>
                      <a:pt x="411692" y="323850"/>
                      <a:pt x="408455" y="333382"/>
                      <a:pt x="409575" y="342900"/>
                    </a:cubicBezTo>
                    <a:cubicBezTo>
                      <a:pt x="415771" y="395569"/>
                      <a:pt x="452340" y="367069"/>
                      <a:pt x="504825" y="365125"/>
                    </a:cubicBezTo>
                    <a:cubicBezTo>
                      <a:pt x="537020" y="354393"/>
                      <a:pt x="525046" y="361169"/>
                      <a:pt x="542925" y="349250"/>
                    </a:cubicBezTo>
                    <a:cubicBezTo>
                      <a:pt x="557890" y="326802"/>
                      <a:pt x="538346" y="353829"/>
                      <a:pt x="561975" y="330200"/>
                    </a:cubicBezTo>
                    <a:cubicBezTo>
                      <a:pt x="564673" y="327502"/>
                      <a:pt x="566208" y="323850"/>
                      <a:pt x="568325" y="320675"/>
                    </a:cubicBezTo>
                    <a:cubicBezTo>
                      <a:pt x="566208" y="317500"/>
                      <a:pt x="563868" y="314463"/>
                      <a:pt x="561975" y="311150"/>
                    </a:cubicBezTo>
                    <a:cubicBezTo>
                      <a:pt x="559627" y="307041"/>
                      <a:pt x="558655" y="302086"/>
                      <a:pt x="555625" y="298450"/>
                    </a:cubicBezTo>
                    <a:cubicBezTo>
                      <a:pt x="553182" y="295519"/>
                      <a:pt x="549275" y="294217"/>
                      <a:pt x="546100" y="292100"/>
                    </a:cubicBezTo>
                    <a:cubicBezTo>
                      <a:pt x="544603" y="287608"/>
                      <a:pt x="539750" y="273862"/>
                      <a:pt x="539750" y="269875"/>
                    </a:cubicBezTo>
                    <a:cubicBezTo>
                      <a:pt x="539750" y="255021"/>
                      <a:pt x="539523" y="239885"/>
                      <a:pt x="542925" y="225425"/>
                    </a:cubicBezTo>
                    <a:cubicBezTo>
                      <a:pt x="543953" y="221054"/>
                      <a:pt x="548525" y="218081"/>
                      <a:pt x="552450" y="215900"/>
                    </a:cubicBezTo>
                    <a:cubicBezTo>
                      <a:pt x="565585" y="208603"/>
                      <a:pt x="582718" y="208148"/>
                      <a:pt x="596900" y="206375"/>
                    </a:cubicBezTo>
                    <a:cubicBezTo>
                      <a:pt x="597958" y="203200"/>
                      <a:pt x="597708" y="199217"/>
                      <a:pt x="600075" y="196850"/>
                    </a:cubicBezTo>
                    <a:cubicBezTo>
                      <a:pt x="602442" y="194483"/>
                      <a:pt x="606524" y="194993"/>
                      <a:pt x="609600" y="193675"/>
                    </a:cubicBezTo>
                    <a:cubicBezTo>
                      <a:pt x="613950" y="191811"/>
                      <a:pt x="617950" y="189189"/>
                      <a:pt x="622300" y="187325"/>
                    </a:cubicBezTo>
                    <a:cubicBezTo>
                      <a:pt x="642065" y="178854"/>
                      <a:pt x="665412" y="182174"/>
                      <a:pt x="685800" y="180975"/>
                    </a:cubicBezTo>
                    <a:cubicBezTo>
                      <a:pt x="697492" y="173181"/>
                      <a:pt x="695816" y="176573"/>
                      <a:pt x="701675" y="161925"/>
                    </a:cubicBezTo>
                    <a:cubicBezTo>
                      <a:pt x="704161" y="155710"/>
                      <a:pt x="708025" y="142875"/>
                      <a:pt x="708025" y="142875"/>
                    </a:cubicBezTo>
                    <a:cubicBezTo>
                      <a:pt x="706967" y="117475"/>
                      <a:pt x="707299" y="91979"/>
                      <a:pt x="704850" y="66675"/>
                    </a:cubicBezTo>
                    <a:cubicBezTo>
                      <a:pt x="704108" y="59006"/>
                      <a:pt x="701361" y="51604"/>
                      <a:pt x="698500" y="44450"/>
                    </a:cubicBezTo>
                    <a:cubicBezTo>
                      <a:pt x="682128" y="3521"/>
                      <a:pt x="584888" y="31946"/>
                      <a:pt x="577850" y="31750"/>
                    </a:cubicBezTo>
                    <a:cubicBezTo>
                      <a:pt x="571500" y="29633"/>
                      <a:pt x="564369" y="29113"/>
                      <a:pt x="558800" y="25400"/>
                    </a:cubicBezTo>
                    <a:cubicBezTo>
                      <a:pt x="552450" y="21167"/>
                      <a:pt x="545855" y="17279"/>
                      <a:pt x="539750" y="12700"/>
                    </a:cubicBezTo>
                    <a:cubicBezTo>
                      <a:pt x="535517" y="9525"/>
                      <a:pt x="531644" y="5800"/>
                      <a:pt x="527050" y="3175"/>
                    </a:cubicBezTo>
                    <a:cubicBezTo>
                      <a:pt x="524144" y="1515"/>
                      <a:pt x="520700" y="1058"/>
                      <a:pt x="517525" y="0"/>
                    </a:cubicBezTo>
                    <a:cubicBezTo>
                      <a:pt x="505883" y="1058"/>
                      <a:pt x="494030" y="726"/>
                      <a:pt x="482600" y="3175"/>
                    </a:cubicBezTo>
                    <a:cubicBezTo>
                      <a:pt x="478869" y="3975"/>
                      <a:pt x="476582" y="8022"/>
                      <a:pt x="473075" y="9525"/>
                    </a:cubicBezTo>
                    <a:cubicBezTo>
                      <a:pt x="458833" y="15629"/>
                      <a:pt x="463207" y="9696"/>
                      <a:pt x="450850" y="15875"/>
                    </a:cubicBezTo>
                    <a:cubicBezTo>
                      <a:pt x="447437" y="17582"/>
                      <a:pt x="444898" y="20885"/>
                      <a:pt x="441325" y="22225"/>
                    </a:cubicBezTo>
                    <a:cubicBezTo>
                      <a:pt x="436272" y="24120"/>
                      <a:pt x="430685" y="24091"/>
                      <a:pt x="425450" y="25400"/>
                    </a:cubicBezTo>
                    <a:cubicBezTo>
                      <a:pt x="422203" y="26212"/>
                      <a:pt x="419143" y="27656"/>
                      <a:pt x="415925" y="28575"/>
                    </a:cubicBezTo>
                    <a:cubicBezTo>
                      <a:pt x="411729" y="29774"/>
                      <a:pt x="407458" y="30692"/>
                      <a:pt x="403225" y="31750"/>
                    </a:cubicBezTo>
                    <a:cubicBezTo>
                      <a:pt x="398992" y="34925"/>
                      <a:pt x="395258" y="38908"/>
                      <a:pt x="390525" y="41275"/>
                    </a:cubicBezTo>
                    <a:cubicBezTo>
                      <a:pt x="375804" y="48635"/>
                      <a:pt x="372448" y="46242"/>
                      <a:pt x="358775" y="50800"/>
                    </a:cubicBezTo>
                    <a:cubicBezTo>
                      <a:pt x="356530" y="51548"/>
                      <a:pt x="377296" y="56092"/>
                      <a:pt x="381000" y="57150"/>
                    </a:cubicBezTo>
                    <a:close/>
                  </a:path>
                </a:pathLst>
              </a:custGeom>
              <a:solidFill>
                <a:srgbClr val="7478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7" name="자유형: 도형 866">
                <a:extLst>
                  <a:ext uri="{FF2B5EF4-FFF2-40B4-BE49-F238E27FC236}">
                    <a16:creationId xmlns:a16="http://schemas.microsoft.com/office/drawing/2014/main" id="{C67214A7-E499-446C-8482-1CD77406447E}"/>
                  </a:ext>
                </a:extLst>
              </p:cNvPr>
              <p:cNvSpPr/>
              <p:nvPr/>
            </p:nvSpPr>
            <p:spPr>
              <a:xfrm>
                <a:off x="2164545" y="3258789"/>
                <a:ext cx="2155905" cy="761195"/>
              </a:xfrm>
              <a:custGeom>
                <a:avLst/>
                <a:gdLst>
                  <a:gd name="connsiteX0" fmla="*/ 178168 w 429341"/>
                  <a:gd name="connsiteY0" fmla="*/ 6434 h 130338"/>
                  <a:gd name="connsiteX1" fmla="*/ 178168 w 429341"/>
                  <a:gd name="connsiteY1" fmla="*/ 6434 h 130338"/>
                  <a:gd name="connsiteX2" fmla="*/ 57518 w 429341"/>
                  <a:gd name="connsiteY2" fmla="*/ 9609 h 130338"/>
                  <a:gd name="connsiteX3" fmla="*/ 44818 w 429341"/>
                  <a:gd name="connsiteY3" fmla="*/ 15959 h 130338"/>
                  <a:gd name="connsiteX4" fmla="*/ 6718 w 429341"/>
                  <a:gd name="connsiteY4" fmla="*/ 22309 h 130338"/>
                  <a:gd name="connsiteX5" fmla="*/ 368 w 429341"/>
                  <a:gd name="connsiteY5" fmla="*/ 35009 h 130338"/>
                  <a:gd name="connsiteX6" fmla="*/ 3543 w 429341"/>
                  <a:gd name="connsiteY6" fmla="*/ 47709 h 130338"/>
                  <a:gd name="connsiteX7" fmla="*/ 79743 w 429341"/>
                  <a:gd name="connsiteY7" fmla="*/ 50884 h 130338"/>
                  <a:gd name="connsiteX8" fmla="*/ 105143 w 429341"/>
                  <a:gd name="connsiteY8" fmla="*/ 57234 h 130338"/>
                  <a:gd name="connsiteX9" fmla="*/ 127368 w 429341"/>
                  <a:gd name="connsiteY9" fmla="*/ 60409 h 130338"/>
                  <a:gd name="connsiteX10" fmla="*/ 143243 w 429341"/>
                  <a:gd name="connsiteY10" fmla="*/ 66759 h 130338"/>
                  <a:gd name="connsiteX11" fmla="*/ 159118 w 429341"/>
                  <a:gd name="connsiteY11" fmla="*/ 69934 h 130338"/>
                  <a:gd name="connsiteX12" fmla="*/ 181343 w 429341"/>
                  <a:gd name="connsiteY12" fmla="*/ 76284 h 130338"/>
                  <a:gd name="connsiteX13" fmla="*/ 194043 w 429341"/>
                  <a:gd name="connsiteY13" fmla="*/ 79459 h 130338"/>
                  <a:gd name="connsiteX14" fmla="*/ 206743 w 429341"/>
                  <a:gd name="connsiteY14" fmla="*/ 85809 h 130338"/>
                  <a:gd name="connsiteX15" fmla="*/ 216268 w 429341"/>
                  <a:gd name="connsiteY15" fmla="*/ 88984 h 130338"/>
                  <a:gd name="connsiteX16" fmla="*/ 228968 w 429341"/>
                  <a:gd name="connsiteY16" fmla="*/ 98509 h 130338"/>
                  <a:gd name="connsiteX17" fmla="*/ 238493 w 429341"/>
                  <a:gd name="connsiteY17" fmla="*/ 101684 h 130338"/>
                  <a:gd name="connsiteX18" fmla="*/ 260718 w 429341"/>
                  <a:gd name="connsiteY18" fmla="*/ 117559 h 130338"/>
                  <a:gd name="connsiteX19" fmla="*/ 286118 w 429341"/>
                  <a:gd name="connsiteY19" fmla="*/ 120734 h 130338"/>
                  <a:gd name="connsiteX20" fmla="*/ 301993 w 429341"/>
                  <a:gd name="connsiteY20" fmla="*/ 127084 h 130338"/>
                  <a:gd name="connsiteX21" fmla="*/ 422643 w 429341"/>
                  <a:gd name="connsiteY21" fmla="*/ 123909 h 130338"/>
                  <a:gd name="connsiteX22" fmla="*/ 428993 w 429341"/>
                  <a:gd name="connsiteY22" fmla="*/ 111209 h 130338"/>
                  <a:gd name="connsiteX23" fmla="*/ 425818 w 429341"/>
                  <a:gd name="connsiteY23" fmla="*/ 85809 h 130338"/>
                  <a:gd name="connsiteX24" fmla="*/ 397243 w 429341"/>
                  <a:gd name="connsiteY24" fmla="*/ 73109 h 130338"/>
                  <a:gd name="connsiteX25" fmla="*/ 368668 w 429341"/>
                  <a:gd name="connsiteY25" fmla="*/ 38184 h 130338"/>
                  <a:gd name="connsiteX26" fmla="*/ 352793 w 429341"/>
                  <a:gd name="connsiteY26" fmla="*/ 35009 h 130338"/>
                  <a:gd name="connsiteX27" fmla="*/ 340093 w 429341"/>
                  <a:gd name="connsiteY27" fmla="*/ 28659 h 130338"/>
                  <a:gd name="connsiteX28" fmla="*/ 324218 w 429341"/>
                  <a:gd name="connsiteY28" fmla="*/ 25484 h 130338"/>
                  <a:gd name="connsiteX29" fmla="*/ 311518 w 429341"/>
                  <a:gd name="connsiteY29" fmla="*/ 22309 h 130338"/>
                  <a:gd name="connsiteX30" fmla="*/ 295643 w 429341"/>
                  <a:gd name="connsiteY30" fmla="*/ 19134 h 130338"/>
                  <a:gd name="connsiteX31" fmla="*/ 273418 w 429341"/>
                  <a:gd name="connsiteY31" fmla="*/ 12784 h 130338"/>
                  <a:gd name="connsiteX32" fmla="*/ 260718 w 429341"/>
                  <a:gd name="connsiteY32" fmla="*/ 9609 h 130338"/>
                  <a:gd name="connsiteX33" fmla="*/ 235318 w 429341"/>
                  <a:gd name="connsiteY33" fmla="*/ 84 h 130338"/>
                  <a:gd name="connsiteX34" fmla="*/ 178168 w 429341"/>
                  <a:gd name="connsiteY34" fmla="*/ 6434 h 13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9341" h="130338">
                    <a:moveTo>
                      <a:pt x="178168" y="6434"/>
                    </a:moveTo>
                    <a:lnTo>
                      <a:pt x="178168" y="6434"/>
                    </a:lnTo>
                    <a:cubicBezTo>
                      <a:pt x="137951" y="7492"/>
                      <a:pt x="97646" y="6743"/>
                      <a:pt x="57518" y="9609"/>
                    </a:cubicBezTo>
                    <a:cubicBezTo>
                      <a:pt x="52797" y="9946"/>
                      <a:pt x="49308" y="14462"/>
                      <a:pt x="44818" y="15959"/>
                    </a:cubicBezTo>
                    <a:cubicBezTo>
                      <a:pt x="37854" y="18280"/>
                      <a:pt x="11752" y="21590"/>
                      <a:pt x="6718" y="22309"/>
                    </a:cubicBezTo>
                    <a:cubicBezTo>
                      <a:pt x="4601" y="26542"/>
                      <a:pt x="955" y="30313"/>
                      <a:pt x="368" y="35009"/>
                    </a:cubicBezTo>
                    <a:cubicBezTo>
                      <a:pt x="-173" y="39339"/>
                      <a:pt x="-736" y="46853"/>
                      <a:pt x="3543" y="47709"/>
                    </a:cubicBezTo>
                    <a:cubicBezTo>
                      <a:pt x="28471" y="52695"/>
                      <a:pt x="54343" y="49826"/>
                      <a:pt x="79743" y="50884"/>
                    </a:cubicBezTo>
                    <a:cubicBezTo>
                      <a:pt x="88210" y="53001"/>
                      <a:pt x="96585" y="55522"/>
                      <a:pt x="105143" y="57234"/>
                    </a:cubicBezTo>
                    <a:cubicBezTo>
                      <a:pt x="112481" y="58702"/>
                      <a:pt x="120108" y="58594"/>
                      <a:pt x="127368" y="60409"/>
                    </a:cubicBezTo>
                    <a:cubicBezTo>
                      <a:pt x="132897" y="61791"/>
                      <a:pt x="137784" y="65121"/>
                      <a:pt x="143243" y="66759"/>
                    </a:cubicBezTo>
                    <a:cubicBezTo>
                      <a:pt x="148412" y="68310"/>
                      <a:pt x="153883" y="68625"/>
                      <a:pt x="159118" y="69934"/>
                    </a:cubicBezTo>
                    <a:cubicBezTo>
                      <a:pt x="166593" y="71803"/>
                      <a:pt x="173910" y="74257"/>
                      <a:pt x="181343" y="76284"/>
                    </a:cubicBezTo>
                    <a:cubicBezTo>
                      <a:pt x="185553" y="77432"/>
                      <a:pt x="189957" y="77927"/>
                      <a:pt x="194043" y="79459"/>
                    </a:cubicBezTo>
                    <a:cubicBezTo>
                      <a:pt x="198475" y="81121"/>
                      <a:pt x="202393" y="83945"/>
                      <a:pt x="206743" y="85809"/>
                    </a:cubicBezTo>
                    <a:cubicBezTo>
                      <a:pt x="209819" y="87127"/>
                      <a:pt x="213093" y="87926"/>
                      <a:pt x="216268" y="88984"/>
                    </a:cubicBezTo>
                    <a:cubicBezTo>
                      <a:pt x="220501" y="92159"/>
                      <a:pt x="224374" y="95884"/>
                      <a:pt x="228968" y="98509"/>
                    </a:cubicBezTo>
                    <a:cubicBezTo>
                      <a:pt x="231874" y="100169"/>
                      <a:pt x="235708" y="99828"/>
                      <a:pt x="238493" y="101684"/>
                    </a:cubicBezTo>
                    <a:cubicBezTo>
                      <a:pt x="252147" y="110787"/>
                      <a:pt x="243177" y="113174"/>
                      <a:pt x="260718" y="117559"/>
                    </a:cubicBezTo>
                    <a:cubicBezTo>
                      <a:pt x="268996" y="119628"/>
                      <a:pt x="277651" y="119676"/>
                      <a:pt x="286118" y="120734"/>
                    </a:cubicBezTo>
                    <a:cubicBezTo>
                      <a:pt x="291410" y="122851"/>
                      <a:pt x="296357" y="126239"/>
                      <a:pt x="301993" y="127084"/>
                    </a:cubicBezTo>
                    <a:cubicBezTo>
                      <a:pt x="348675" y="134086"/>
                      <a:pt x="372656" y="128256"/>
                      <a:pt x="422643" y="123909"/>
                    </a:cubicBezTo>
                    <a:cubicBezTo>
                      <a:pt x="424760" y="119676"/>
                      <a:pt x="428600" y="115926"/>
                      <a:pt x="428993" y="111209"/>
                    </a:cubicBezTo>
                    <a:cubicBezTo>
                      <a:pt x="429702" y="102706"/>
                      <a:pt x="429634" y="93441"/>
                      <a:pt x="425818" y="85809"/>
                    </a:cubicBezTo>
                    <a:cubicBezTo>
                      <a:pt x="424706" y="83584"/>
                      <a:pt x="397421" y="73180"/>
                      <a:pt x="397243" y="73109"/>
                    </a:cubicBezTo>
                    <a:cubicBezTo>
                      <a:pt x="391874" y="64160"/>
                      <a:pt x="379311" y="40313"/>
                      <a:pt x="368668" y="38184"/>
                    </a:cubicBezTo>
                    <a:lnTo>
                      <a:pt x="352793" y="35009"/>
                    </a:lnTo>
                    <a:cubicBezTo>
                      <a:pt x="348560" y="32892"/>
                      <a:pt x="344583" y="30156"/>
                      <a:pt x="340093" y="28659"/>
                    </a:cubicBezTo>
                    <a:cubicBezTo>
                      <a:pt x="334973" y="26952"/>
                      <a:pt x="329486" y="26655"/>
                      <a:pt x="324218" y="25484"/>
                    </a:cubicBezTo>
                    <a:cubicBezTo>
                      <a:pt x="319958" y="24537"/>
                      <a:pt x="315778" y="23256"/>
                      <a:pt x="311518" y="22309"/>
                    </a:cubicBezTo>
                    <a:cubicBezTo>
                      <a:pt x="306250" y="21138"/>
                      <a:pt x="300878" y="20443"/>
                      <a:pt x="295643" y="19134"/>
                    </a:cubicBezTo>
                    <a:cubicBezTo>
                      <a:pt x="288168" y="17265"/>
                      <a:pt x="280851" y="14811"/>
                      <a:pt x="273418" y="12784"/>
                    </a:cubicBezTo>
                    <a:cubicBezTo>
                      <a:pt x="269208" y="11636"/>
                      <a:pt x="264804" y="11141"/>
                      <a:pt x="260718" y="9609"/>
                    </a:cubicBezTo>
                    <a:cubicBezTo>
                      <a:pt x="249539" y="5417"/>
                      <a:pt x="247609" y="618"/>
                      <a:pt x="235318" y="84"/>
                    </a:cubicBezTo>
                    <a:cubicBezTo>
                      <a:pt x="215229" y="-789"/>
                      <a:pt x="187693" y="5376"/>
                      <a:pt x="178168" y="6434"/>
                    </a:cubicBezTo>
                    <a:close/>
                  </a:path>
                </a:pathLst>
              </a:custGeom>
              <a:solidFill>
                <a:srgbClr val="878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8" name="자유형: 도형 867">
                <a:extLst>
                  <a:ext uri="{FF2B5EF4-FFF2-40B4-BE49-F238E27FC236}">
                    <a16:creationId xmlns:a16="http://schemas.microsoft.com/office/drawing/2014/main" id="{FED198F9-A743-4271-B2F0-52CAF2026EB4}"/>
                  </a:ext>
                </a:extLst>
              </p:cNvPr>
              <p:cNvSpPr/>
              <p:nvPr/>
            </p:nvSpPr>
            <p:spPr>
              <a:xfrm>
                <a:off x="5721690" y="1497741"/>
                <a:ext cx="2279854" cy="2021373"/>
              </a:xfrm>
              <a:custGeom>
                <a:avLst/>
                <a:gdLst>
                  <a:gd name="connsiteX0" fmla="*/ 38100 w 454025"/>
                  <a:gd name="connsiteY0" fmla="*/ 320675 h 346116"/>
                  <a:gd name="connsiteX1" fmla="*/ 38100 w 454025"/>
                  <a:gd name="connsiteY1" fmla="*/ 320675 h 346116"/>
                  <a:gd name="connsiteX2" fmla="*/ 206375 w 454025"/>
                  <a:gd name="connsiteY2" fmla="*/ 346075 h 346116"/>
                  <a:gd name="connsiteX3" fmla="*/ 215900 w 454025"/>
                  <a:gd name="connsiteY3" fmla="*/ 342900 h 346116"/>
                  <a:gd name="connsiteX4" fmla="*/ 257175 w 454025"/>
                  <a:gd name="connsiteY4" fmla="*/ 333375 h 346116"/>
                  <a:gd name="connsiteX5" fmla="*/ 276225 w 454025"/>
                  <a:gd name="connsiteY5" fmla="*/ 327025 h 346116"/>
                  <a:gd name="connsiteX6" fmla="*/ 288925 w 454025"/>
                  <a:gd name="connsiteY6" fmla="*/ 314325 h 346116"/>
                  <a:gd name="connsiteX7" fmla="*/ 301625 w 454025"/>
                  <a:gd name="connsiteY7" fmla="*/ 311150 h 346116"/>
                  <a:gd name="connsiteX8" fmla="*/ 307975 w 454025"/>
                  <a:gd name="connsiteY8" fmla="*/ 250825 h 346116"/>
                  <a:gd name="connsiteX9" fmla="*/ 327025 w 454025"/>
                  <a:gd name="connsiteY9" fmla="*/ 219075 h 346116"/>
                  <a:gd name="connsiteX10" fmla="*/ 346075 w 454025"/>
                  <a:gd name="connsiteY10" fmla="*/ 184150 h 346116"/>
                  <a:gd name="connsiteX11" fmla="*/ 355600 w 454025"/>
                  <a:gd name="connsiteY11" fmla="*/ 174625 h 346116"/>
                  <a:gd name="connsiteX12" fmla="*/ 365125 w 454025"/>
                  <a:gd name="connsiteY12" fmla="*/ 168275 h 346116"/>
                  <a:gd name="connsiteX13" fmla="*/ 403225 w 454025"/>
                  <a:gd name="connsiteY13" fmla="*/ 161925 h 346116"/>
                  <a:gd name="connsiteX14" fmla="*/ 419100 w 454025"/>
                  <a:gd name="connsiteY14" fmla="*/ 155575 h 346116"/>
                  <a:gd name="connsiteX15" fmla="*/ 454025 w 454025"/>
                  <a:gd name="connsiteY15" fmla="*/ 127000 h 346116"/>
                  <a:gd name="connsiteX16" fmla="*/ 450850 w 454025"/>
                  <a:gd name="connsiteY16" fmla="*/ 53975 h 346116"/>
                  <a:gd name="connsiteX17" fmla="*/ 447675 w 454025"/>
                  <a:gd name="connsiteY17" fmla="*/ 38100 h 346116"/>
                  <a:gd name="connsiteX18" fmla="*/ 441325 w 454025"/>
                  <a:gd name="connsiteY18" fmla="*/ 25400 h 346116"/>
                  <a:gd name="connsiteX19" fmla="*/ 428625 w 454025"/>
                  <a:gd name="connsiteY19" fmla="*/ 6350 h 346116"/>
                  <a:gd name="connsiteX20" fmla="*/ 409575 w 454025"/>
                  <a:gd name="connsiteY20" fmla="*/ 0 h 346116"/>
                  <a:gd name="connsiteX21" fmla="*/ 361950 w 454025"/>
                  <a:gd name="connsiteY21" fmla="*/ 3175 h 346116"/>
                  <a:gd name="connsiteX22" fmla="*/ 355600 w 454025"/>
                  <a:gd name="connsiteY22" fmla="*/ 15875 h 346116"/>
                  <a:gd name="connsiteX23" fmla="*/ 368300 w 454025"/>
                  <a:gd name="connsiteY23" fmla="*/ 76200 h 346116"/>
                  <a:gd name="connsiteX24" fmla="*/ 377825 w 454025"/>
                  <a:gd name="connsiteY24" fmla="*/ 79375 h 346116"/>
                  <a:gd name="connsiteX25" fmla="*/ 384175 w 454025"/>
                  <a:gd name="connsiteY25" fmla="*/ 92075 h 346116"/>
                  <a:gd name="connsiteX26" fmla="*/ 368300 w 454025"/>
                  <a:gd name="connsiteY26" fmla="*/ 130175 h 346116"/>
                  <a:gd name="connsiteX27" fmla="*/ 346075 w 454025"/>
                  <a:gd name="connsiteY27" fmla="*/ 133350 h 346116"/>
                  <a:gd name="connsiteX28" fmla="*/ 323850 w 454025"/>
                  <a:gd name="connsiteY28" fmla="*/ 139700 h 346116"/>
                  <a:gd name="connsiteX29" fmla="*/ 301625 w 454025"/>
                  <a:gd name="connsiteY29" fmla="*/ 146050 h 346116"/>
                  <a:gd name="connsiteX30" fmla="*/ 295275 w 454025"/>
                  <a:gd name="connsiteY30" fmla="*/ 158750 h 346116"/>
                  <a:gd name="connsiteX31" fmla="*/ 292100 w 454025"/>
                  <a:gd name="connsiteY31" fmla="*/ 184150 h 346116"/>
                  <a:gd name="connsiteX32" fmla="*/ 269875 w 454025"/>
                  <a:gd name="connsiteY32" fmla="*/ 196850 h 346116"/>
                  <a:gd name="connsiteX33" fmla="*/ 254000 w 454025"/>
                  <a:gd name="connsiteY33" fmla="*/ 200025 h 346116"/>
                  <a:gd name="connsiteX34" fmla="*/ 244475 w 454025"/>
                  <a:gd name="connsiteY34" fmla="*/ 206375 h 346116"/>
                  <a:gd name="connsiteX35" fmla="*/ 234950 w 454025"/>
                  <a:gd name="connsiteY35" fmla="*/ 215900 h 346116"/>
                  <a:gd name="connsiteX36" fmla="*/ 225425 w 454025"/>
                  <a:gd name="connsiteY36" fmla="*/ 219075 h 346116"/>
                  <a:gd name="connsiteX37" fmla="*/ 203200 w 454025"/>
                  <a:gd name="connsiteY37" fmla="*/ 234950 h 346116"/>
                  <a:gd name="connsiteX38" fmla="*/ 193675 w 454025"/>
                  <a:gd name="connsiteY38" fmla="*/ 238125 h 346116"/>
                  <a:gd name="connsiteX39" fmla="*/ 168275 w 454025"/>
                  <a:gd name="connsiteY39" fmla="*/ 234950 h 346116"/>
                  <a:gd name="connsiteX40" fmla="*/ 142875 w 454025"/>
                  <a:gd name="connsiteY40" fmla="*/ 209550 h 346116"/>
                  <a:gd name="connsiteX41" fmla="*/ 123825 w 454025"/>
                  <a:gd name="connsiteY41" fmla="*/ 200025 h 346116"/>
                  <a:gd name="connsiteX42" fmla="*/ 104775 w 454025"/>
                  <a:gd name="connsiteY42" fmla="*/ 193675 h 346116"/>
                  <a:gd name="connsiteX43" fmla="*/ 66675 w 454025"/>
                  <a:gd name="connsiteY43" fmla="*/ 203200 h 346116"/>
                  <a:gd name="connsiteX44" fmla="*/ 53975 w 454025"/>
                  <a:gd name="connsiteY44" fmla="*/ 209550 h 346116"/>
                  <a:gd name="connsiteX45" fmla="*/ 34925 w 454025"/>
                  <a:gd name="connsiteY45" fmla="*/ 228600 h 346116"/>
                  <a:gd name="connsiteX46" fmla="*/ 22225 w 454025"/>
                  <a:gd name="connsiteY46" fmla="*/ 234950 h 346116"/>
                  <a:gd name="connsiteX47" fmla="*/ 0 w 454025"/>
                  <a:gd name="connsiteY47" fmla="*/ 250825 h 346116"/>
                  <a:gd name="connsiteX48" fmla="*/ 6350 w 454025"/>
                  <a:gd name="connsiteY48" fmla="*/ 282575 h 346116"/>
                  <a:gd name="connsiteX49" fmla="*/ 73025 w 454025"/>
                  <a:gd name="connsiteY49" fmla="*/ 295275 h 346116"/>
                  <a:gd name="connsiteX50" fmla="*/ 69850 w 454025"/>
                  <a:gd name="connsiteY50" fmla="*/ 307975 h 346116"/>
                  <a:gd name="connsiteX51" fmla="*/ 57150 w 454025"/>
                  <a:gd name="connsiteY51" fmla="*/ 311150 h 346116"/>
                  <a:gd name="connsiteX52" fmla="*/ 38100 w 454025"/>
                  <a:gd name="connsiteY52" fmla="*/ 320675 h 346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4025" h="346116">
                    <a:moveTo>
                      <a:pt x="38100" y="320675"/>
                    </a:moveTo>
                    <a:lnTo>
                      <a:pt x="38100" y="320675"/>
                    </a:lnTo>
                    <a:cubicBezTo>
                      <a:pt x="94192" y="329142"/>
                      <a:pt x="150086" y="339039"/>
                      <a:pt x="206375" y="346075"/>
                    </a:cubicBezTo>
                    <a:cubicBezTo>
                      <a:pt x="209696" y="346490"/>
                      <a:pt x="212653" y="343712"/>
                      <a:pt x="215900" y="342900"/>
                    </a:cubicBezTo>
                    <a:cubicBezTo>
                      <a:pt x="255595" y="332976"/>
                      <a:pt x="201857" y="349180"/>
                      <a:pt x="257175" y="333375"/>
                    </a:cubicBezTo>
                    <a:cubicBezTo>
                      <a:pt x="263611" y="331536"/>
                      <a:pt x="276225" y="327025"/>
                      <a:pt x="276225" y="327025"/>
                    </a:cubicBezTo>
                    <a:cubicBezTo>
                      <a:pt x="280458" y="322792"/>
                      <a:pt x="283848" y="317498"/>
                      <a:pt x="288925" y="314325"/>
                    </a:cubicBezTo>
                    <a:cubicBezTo>
                      <a:pt x="292625" y="312012"/>
                      <a:pt x="300371" y="315330"/>
                      <a:pt x="301625" y="311150"/>
                    </a:cubicBezTo>
                    <a:cubicBezTo>
                      <a:pt x="307435" y="291783"/>
                      <a:pt x="304651" y="270769"/>
                      <a:pt x="307975" y="250825"/>
                    </a:cubicBezTo>
                    <a:cubicBezTo>
                      <a:pt x="310921" y="233152"/>
                      <a:pt x="317805" y="234057"/>
                      <a:pt x="327025" y="219075"/>
                    </a:cubicBezTo>
                    <a:cubicBezTo>
                      <a:pt x="333829" y="208018"/>
                      <a:pt x="337539" y="194393"/>
                      <a:pt x="346075" y="184150"/>
                    </a:cubicBezTo>
                    <a:cubicBezTo>
                      <a:pt x="348950" y="180701"/>
                      <a:pt x="352151" y="177500"/>
                      <a:pt x="355600" y="174625"/>
                    </a:cubicBezTo>
                    <a:cubicBezTo>
                      <a:pt x="358531" y="172182"/>
                      <a:pt x="361552" y="169615"/>
                      <a:pt x="365125" y="168275"/>
                    </a:cubicBezTo>
                    <a:cubicBezTo>
                      <a:pt x="370839" y="166132"/>
                      <a:pt x="399925" y="162396"/>
                      <a:pt x="403225" y="161925"/>
                    </a:cubicBezTo>
                    <a:cubicBezTo>
                      <a:pt x="408517" y="159808"/>
                      <a:pt x="414246" y="158562"/>
                      <a:pt x="419100" y="155575"/>
                    </a:cubicBezTo>
                    <a:cubicBezTo>
                      <a:pt x="437945" y="143978"/>
                      <a:pt x="441322" y="139703"/>
                      <a:pt x="454025" y="127000"/>
                    </a:cubicBezTo>
                    <a:cubicBezTo>
                      <a:pt x="452967" y="102658"/>
                      <a:pt x="452586" y="78278"/>
                      <a:pt x="450850" y="53975"/>
                    </a:cubicBezTo>
                    <a:cubicBezTo>
                      <a:pt x="450466" y="48592"/>
                      <a:pt x="449382" y="43220"/>
                      <a:pt x="447675" y="38100"/>
                    </a:cubicBezTo>
                    <a:cubicBezTo>
                      <a:pt x="446178" y="33610"/>
                      <a:pt x="443189" y="29750"/>
                      <a:pt x="441325" y="25400"/>
                    </a:cubicBezTo>
                    <a:cubicBezTo>
                      <a:pt x="437223" y="15828"/>
                      <a:pt x="439855" y="12589"/>
                      <a:pt x="428625" y="6350"/>
                    </a:cubicBezTo>
                    <a:cubicBezTo>
                      <a:pt x="422774" y="3099"/>
                      <a:pt x="409575" y="0"/>
                      <a:pt x="409575" y="0"/>
                    </a:cubicBezTo>
                    <a:cubicBezTo>
                      <a:pt x="393700" y="1058"/>
                      <a:pt x="377214" y="-1314"/>
                      <a:pt x="361950" y="3175"/>
                    </a:cubicBezTo>
                    <a:cubicBezTo>
                      <a:pt x="357409" y="4510"/>
                      <a:pt x="355836" y="11148"/>
                      <a:pt x="355600" y="15875"/>
                    </a:cubicBezTo>
                    <a:cubicBezTo>
                      <a:pt x="354348" y="40911"/>
                      <a:pt x="348024" y="62682"/>
                      <a:pt x="368300" y="76200"/>
                    </a:cubicBezTo>
                    <a:cubicBezTo>
                      <a:pt x="371085" y="78056"/>
                      <a:pt x="374650" y="78317"/>
                      <a:pt x="377825" y="79375"/>
                    </a:cubicBezTo>
                    <a:cubicBezTo>
                      <a:pt x="379942" y="83608"/>
                      <a:pt x="384175" y="87342"/>
                      <a:pt x="384175" y="92075"/>
                    </a:cubicBezTo>
                    <a:cubicBezTo>
                      <a:pt x="384175" y="106246"/>
                      <a:pt x="384296" y="125376"/>
                      <a:pt x="368300" y="130175"/>
                    </a:cubicBezTo>
                    <a:cubicBezTo>
                      <a:pt x="361132" y="132325"/>
                      <a:pt x="353483" y="132292"/>
                      <a:pt x="346075" y="133350"/>
                    </a:cubicBezTo>
                    <a:cubicBezTo>
                      <a:pt x="323237" y="140963"/>
                      <a:pt x="351757" y="131727"/>
                      <a:pt x="323850" y="139700"/>
                    </a:cubicBezTo>
                    <a:cubicBezTo>
                      <a:pt x="291966" y="148810"/>
                      <a:pt x="341327" y="136124"/>
                      <a:pt x="301625" y="146050"/>
                    </a:cubicBezTo>
                    <a:cubicBezTo>
                      <a:pt x="299508" y="150283"/>
                      <a:pt x="296423" y="154158"/>
                      <a:pt x="295275" y="158750"/>
                    </a:cubicBezTo>
                    <a:cubicBezTo>
                      <a:pt x="293206" y="167028"/>
                      <a:pt x="295016" y="176131"/>
                      <a:pt x="292100" y="184150"/>
                    </a:cubicBezTo>
                    <a:cubicBezTo>
                      <a:pt x="288413" y="194290"/>
                      <a:pt x="278259" y="194987"/>
                      <a:pt x="269875" y="196850"/>
                    </a:cubicBezTo>
                    <a:cubicBezTo>
                      <a:pt x="264607" y="198021"/>
                      <a:pt x="259292" y="198967"/>
                      <a:pt x="254000" y="200025"/>
                    </a:cubicBezTo>
                    <a:cubicBezTo>
                      <a:pt x="250825" y="202142"/>
                      <a:pt x="247406" y="203932"/>
                      <a:pt x="244475" y="206375"/>
                    </a:cubicBezTo>
                    <a:cubicBezTo>
                      <a:pt x="241026" y="209250"/>
                      <a:pt x="238686" y="213409"/>
                      <a:pt x="234950" y="215900"/>
                    </a:cubicBezTo>
                    <a:cubicBezTo>
                      <a:pt x="232165" y="217756"/>
                      <a:pt x="228600" y="218017"/>
                      <a:pt x="225425" y="219075"/>
                    </a:cubicBezTo>
                    <a:cubicBezTo>
                      <a:pt x="222549" y="221232"/>
                      <a:pt x="207843" y="232629"/>
                      <a:pt x="203200" y="234950"/>
                    </a:cubicBezTo>
                    <a:cubicBezTo>
                      <a:pt x="200207" y="236447"/>
                      <a:pt x="196850" y="237067"/>
                      <a:pt x="193675" y="238125"/>
                    </a:cubicBezTo>
                    <a:cubicBezTo>
                      <a:pt x="185208" y="237067"/>
                      <a:pt x="175712" y="239133"/>
                      <a:pt x="168275" y="234950"/>
                    </a:cubicBezTo>
                    <a:cubicBezTo>
                      <a:pt x="157839" y="229080"/>
                      <a:pt x="154234" y="213336"/>
                      <a:pt x="142875" y="209550"/>
                    </a:cubicBezTo>
                    <a:cubicBezTo>
                      <a:pt x="108137" y="197971"/>
                      <a:pt x="160754" y="216438"/>
                      <a:pt x="123825" y="200025"/>
                    </a:cubicBezTo>
                    <a:cubicBezTo>
                      <a:pt x="117708" y="197307"/>
                      <a:pt x="104775" y="193675"/>
                      <a:pt x="104775" y="193675"/>
                    </a:cubicBezTo>
                    <a:cubicBezTo>
                      <a:pt x="98206" y="195135"/>
                      <a:pt x="76788" y="198866"/>
                      <a:pt x="66675" y="203200"/>
                    </a:cubicBezTo>
                    <a:cubicBezTo>
                      <a:pt x="62325" y="205064"/>
                      <a:pt x="57671" y="206593"/>
                      <a:pt x="53975" y="209550"/>
                    </a:cubicBezTo>
                    <a:cubicBezTo>
                      <a:pt x="46963" y="215160"/>
                      <a:pt x="42957" y="224584"/>
                      <a:pt x="34925" y="228600"/>
                    </a:cubicBezTo>
                    <a:cubicBezTo>
                      <a:pt x="30692" y="230717"/>
                      <a:pt x="26334" y="232602"/>
                      <a:pt x="22225" y="234950"/>
                    </a:cubicBezTo>
                    <a:cubicBezTo>
                      <a:pt x="15725" y="238664"/>
                      <a:pt x="5452" y="246736"/>
                      <a:pt x="0" y="250825"/>
                    </a:cubicBezTo>
                    <a:cubicBezTo>
                      <a:pt x="2117" y="261408"/>
                      <a:pt x="-3303" y="277748"/>
                      <a:pt x="6350" y="282575"/>
                    </a:cubicBezTo>
                    <a:cubicBezTo>
                      <a:pt x="85224" y="322012"/>
                      <a:pt x="61248" y="259944"/>
                      <a:pt x="73025" y="295275"/>
                    </a:cubicBezTo>
                    <a:cubicBezTo>
                      <a:pt x="71967" y="299508"/>
                      <a:pt x="72936" y="304889"/>
                      <a:pt x="69850" y="307975"/>
                    </a:cubicBezTo>
                    <a:cubicBezTo>
                      <a:pt x="66764" y="311061"/>
                      <a:pt x="61290" y="309770"/>
                      <a:pt x="57150" y="311150"/>
                    </a:cubicBezTo>
                    <a:cubicBezTo>
                      <a:pt x="36921" y="317893"/>
                      <a:pt x="41275" y="319088"/>
                      <a:pt x="38100" y="320675"/>
                    </a:cubicBezTo>
                    <a:close/>
                  </a:path>
                </a:pathLst>
              </a:custGeom>
              <a:solidFill>
                <a:srgbClr val="6C78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9" name="자유형: 도형 868">
                <a:extLst>
                  <a:ext uri="{FF2B5EF4-FFF2-40B4-BE49-F238E27FC236}">
                    <a16:creationId xmlns:a16="http://schemas.microsoft.com/office/drawing/2014/main" id="{2A25B57B-6339-4C31-8A22-D818FE593A24}"/>
                  </a:ext>
                </a:extLst>
              </p:cNvPr>
              <p:cNvSpPr/>
              <p:nvPr/>
            </p:nvSpPr>
            <p:spPr>
              <a:xfrm>
                <a:off x="5498487" y="1893990"/>
                <a:ext cx="2154881" cy="1179864"/>
              </a:xfrm>
              <a:custGeom>
                <a:avLst/>
                <a:gdLst>
                  <a:gd name="connsiteX0" fmla="*/ 371475 w 429137"/>
                  <a:gd name="connsiteY0" fmla="*/ 8351 h 202026"/>
                  <a:gd name="connsiteX1" fmla="*/ 371475 w 429137"/>
                  <a:gd name="connsiteY1" fmla="*/ 8351 h 202026"/>
                  <a:gd name="connsiteX2" fmla="*/ 168275 w 429137"/>
                  <a:gd name="connsiteY2" fmla="*/ 43276 h 202026"/>
                  <a:gd name="connsiteX3" fmla="*/ 76200 w 429137"/>
                  <a:gd name="connsiteY3" fmla="*/ 52801 h 202026"/>
                  <a:gd name="connsiteX4" fmla="*/ 57150 w 429137"/>
                  <a:gd name="connsiteY4" fmla="*/ 71851 h 202026"/>
                  <a:gd name="connsiteX5" fmla="*/ 41275 w 429137"/>
                  <a:gd name="connsiteY5" fmla="*/ 84551 h 202026"/>
                  <a:gd name="connsiteX6" fmla="*/ 31750 w 429137"/>
                  <a:gd name="connsiteY6" fmla="*/ 87726 h 202026"/>
                  <a:gd name="connsiteX7" fmla="*/ 3175 w 429137"/>
                  <a:gd name="connsiteY7" fmla="*/ 97251 h 202026"/>
                  <a:gd name="connsiteX8" fmla="*/ 0 w 429137"/>
                  <a:gd name="connsiteY8" fmla="*/ 106776 h 202026"/>
                  <a:gd name="connsiteX9" fmla="*/ 6350 w 429137"/>
                  <a:gd name="connsiteY9" fmla="*/ 154401 h 202026"/>
                  <a:gd name="connsiteX10" fmla="*/ 9525 w 429137"/>
                  <a:gd name="connsiteY10" fmla="*/ 179801 h 202026"/>
                  <a:gd name="connsiteX11" fmla="*/ 15875 w 429137"/>
                  <a:gd name="connsiteY11" fmla="*/ 189326 h 202026"/>
                  <a:gd name="connsiteX12" fmla="*/ 22225 w 429137"/>
                  <a:gd name="connsiteY12" fmla="*/ 202026 h 202026"/>
                  <a:gd name="connsiteX13" fmla="*/ 47625 w 429137"/>
                  <a:gd name="connsiteY13" fmla="*/ 198851 h 202026"/>
                  <a:gd name="connsiteX14" fmla="*/ 63500 w 429137"/>
                  <a:gd name="connsiteY14" fmla="*/ 192501 h 202026"/>
                  <a:gd name="connsiteX15" fmla="*/ 76200 w 429137"/>
                  <a:gd name="connsiteY15" fmla="*/ 189326 h 202026"/>
                  <a:gd name="connsiteX16" fmla="*/ 95250 w 429137"/>
                  <a:gd name="connsiteY16" fmla="*/ 167101 h 202026"/>
                  <a:gd name="connsiteX17" fmla="*/ 107950 w 429137"/>
                  <a:gd name="connsiteY17" fmla="*/ 160751 h 202026"/>
                  <a:gd name="connsiteX18" fmla="*/ 117475 w 429137"/>
                  <a:gd name="connsiteY18" fmla="*/ 154401 h 202026"/>
                  <a:gd name="connsiteX19" fmla="*/ 130175 w 429137"/>
                  <a:gd name="connsiteY19" fmla="*/ 148051 h 202026"/>
                  <a:gd name="connsiteX20" fmla="*/ 139700 w 429137"/>
                  <a:gd name="connsiteY20" fmla="*/ 144876 h 202026"/>
                  <a:gd name="connsiteX21" fmla="*/ 149225 w 429137"/>
                  <a:gd name="connsiteY21" fmla="*/ 138526 h 202026"/>
                  <a:gd name="connsiteX22" fmla="*/ 165100 w 429137"/>
                  <a:gd name="connsiteY22" fmla="*/ 141701 h 202026"/>
                  <a:gd name="connsiteX23" fmla="*/ 174625 w 429137"/>
                  <a:gd name="connsiteY23" fmla="*/ 151226 h 202026"/>
                  <a:gd name="connsiteX24" fmla="*/ 184150 w 429137"/>
                  <a:gd name="connsiteY24" fmla="*/ 157576 h 202026"/>
                  <a:gd name="connsiteX25" fmla="*/ 203200 w 429137"/>
                  <a:gd name="connsiteY25" fmla="*/ 170276 h 202026"/>
                  <a:gd name="connsiteX26" fmla="*/ 209550 w 429137"/>
                  <a:gd name="connsiteY26" fmla="*/ 179801 h 202026"/>
                  <a:gd name="connsiteX27" fmla="*/ 241300 w 429137"/>
                  <a:gd name="connsiteY27" fmla="*/ 189326 h 202026"/>
                  <a:gd name="connsiteX28" fmla="*/ 285750 w 429137"/>
                  <a:gd name="connsiteY28" fmla="*/ 186151 h 202026"/>
                  <a:gd name="connsiteX29" fmla="*/ 301625 w 429137"/>
                  <a:gd name="connsiteY29" fmla="*/ 167101 h 202026"/>
                  <a:gd name="connsiteX30" fmla="*/ 320675 w 429137"/>
                  <a:gd name="connsiteY30" fmla="*/ 148051 h 202026"/>
                  <a:gd name="connsiteX31" fmla="*/ 323850 w 429137"/>
                  <a:gd name="connsiteY31" fmla="*/ 138526 h 202026"/>
                  <a:gd name="connsiteX32" fmla="*/ 330200 w 429137"/>
                  <a:gd name="connsiteY32" fmla="*/ 129001 h 202026"/>
                  <a:gd name="connsiteX33" fmla="*/ 342900 w 429137"/>
                  <a:gd name="connsiteY33" fmla="*/ 109951 h 202026"/>
                  <a:gd name="connsiteX34" fmla="*/ 352425 w 429137"/>
                  <a:gd name="connsiteY34" fmla="*/ 90901 h 202026"/>
                  <a:gd name="connsiteX35" fmla="*/ 365125 w 429137"/>
                  <a:gd name="connsiteY35" fmla="*/ 68676 h 202026"/>
                  <a:gd name="connsiteX36" fmla="*/ 377825 w 429137"/>
                  <a:gd name="connsiteY36" fmla="*/ 65501 h 202026"/>
                  <a:gd name="connsiteX37" fmla="*/ 396875 w 429137"/>
                  <a:gd name="connsiteY37" fmla="*/ 62326 h 202026"/>
                  <a:gd name="connsiteX38" fmla="*/ 406400 w 429137"/>
                  <a:gd name="connsiteY38" fmla="*/ 59151 h 202026"/>
                  <a:gd name="connsiteX39" fmla="*/ 419100 w 429137"/>
                  <a:gd name="connsiteY39" fmla="*/ 55976 h 202026"/>
                  <a:gd name="connsiteX40" fmla="*/ 425450 w 429137"/>
                  <a:gd name="connsiteY40" fmla="*/ 33751 h 202026"/>
                  <a:gd name="connsiteX41" fmla="*/ 371475 w 429137"/>
                  <a:gd name="connsiteY41" fmla="*/ 8351 h 20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29137" h="202026">
                    <a:moveTo>
                      <a:pt x="371475" y="8351"/>
                    </a:moveTo>
                    <a:lnTo>
                      <a:pt x="371475" y="8351"/>
                    </a:lnTo>
                    <a:cubicBezTo>
                      <a:pt x="303742" y="19993"/>
                      <a:pt x="236399" y="34193"/>
                      <a:pt x="168275" y="43276"/>
                    </a:cubicBezTo>
                    <a:cubicBezTo>
                      <a:pt x="66549" y="56839"/>
                      <a:pt x="110766" y="29757"/>
                      <a:pt x="76200" y="52801"/>
                    </a:cubicBezTo>
                    <a:cubicBezTo>
                      <a:pt x="65617" y="73968"/>
                      <a:pt x="76200" y="59151"/>
                      <a:pt x="57150" y="71851"/>
                    </a:cubicBezTo>
                    <a:cubicBezTo>
                      <a:pt x="51511" y="75610"/>
                      <a:pt x="47022" y="80959"/>
                      <a:pt x="41275" y="84551"/>
                    </a:cubicBezTo>
                    <a:cubicBezTo>
                      <a:pt x="38437" y="86325"/>
                      <a:pt x="34743" y="86229"/>
                      <a:pt x="31750" y="87726"/>
                    </a:cubicBezTo>
                    <a:cubicBezTo>
                      <a:pt x="9428" y="98887"/>
                      <a:pt x="38542" y="91357"/>
                      <a:pt x="3175" y="97251"/>
                    </a:cubicBezTo>
                    <a:cubicBezTo>
                      <a:pt x="2117" y="100426"/>
                      <a:pt x="0" y="103429"/>
                      <a:pt x="0" y="106776"/>
                    </a:cubicBezTo>
                    <a:cubicBezTo>
                      <a:pt x="0" y="156827"/>
                      <a:pt x="1673" y="126336"/>
                      <a:pt x="6350" y="154401"/>
                    </a:cubicBezTo>
                    <a:cubicBezTo>
                      <a:pt x="7753" y="162817"/>
                      <a:pt x="7280" y="171569"/>
                      <a:pt x="9525" y="179801"/>
                    </a:cubicBezTo>
                    <a:cubicBezTo>
                      <a:pt x="10529" y="183482"/>
                      <a:pt x="13982" y="186013"/>
                      <a:pt x="15875" y="189326"/>
                    </a:cubicBezTo>
                    <a:cubicBezTo>
                      <a:pt x="18223" y="193435"/>
                      <a:pt x="20108" y="197793"/>
                      <a:pt x="22225" y="202026"/>
                    </a:cubicBezTo>
                    <a:cubicBezTo>
                      <a:pt x="30692" y="200968"/>
                      <a:pt x="39311" y="200770"/>
                      <a:pt x="47625" y="198851"/>
                    </a:cubicBezTo>
                    <a:cubicBezTo>
                      <a:pt x="53178" y="197569"/>
                      <a:pt x="58093" y="194303"/>
                      <a:pt x="63500" y="192501"/>
                    </a:cubicBezTo>
                    <a:cubicBezTo>
                      <a:pt x="67640" y="191121"/>
                      <a:pt x="71967" y="190384"/>
                      <a:pt x="76200" y="189326"/>
                    </a:cubicBezTo>
                    <a:cubicBezTo>
                      <a:pt x="81203" y="182655"/>
                      <a:pt x="88106" y="172204"/>
                      <a:pt x="95250" y="167101"/>
                    </a:cubicBezTo>
                    <a:cubicBezTo>
                      <a:pt x="99101" y="164350"/>
                      <a:pt x="103841" y="163099"/>
                      <a:pt x="107950" y="160751"/>
                    </a:cubicBezTo>
                    <a:cubicBezTo>
                      <a:pt x="111263" y="158858"/>
                      <a:pt x="114162" y="156294"/>
                      <a:pt x="117475" y="154401"/>
                    </a:cubicBezTo>
                    <a:cubicBezTo>
                      <a:pt x="121584" y="152053"/>
                      <a:pt x="125825" y="149915"/>
                      <a:pt x="130175" y="148051"/>
                    </a:cubicBezTo>
                    <a:cubicBezTo>
                      <a:pt x="133251" y="146733"/>
                      <a:pt x="136707" y="146373"/>
                      <a:pt x="139700" y="144876"/>
                    </a:cubicBezTo>
                    <a:cubicBezTo>
                      <a:pt x="143113" y="143169"/>
                      <a:pt x="146050" y="140643"/>
                      <a:pt x="149225" y="138526"/>
                    </a:cubicBezTo>
                    <a:cubicBezTo>
                      <a:pt x="154517" y="139584"/>
                      <a:pt x="160273" y="139288"/>
                      <a:pt x="165100" y="141701"/>
                    </a:cubicBezTo>
                    <a:cubicBezTo>
                      <a:pt x="169116" y="143709"/>
                      <a:pt x="171176" y="148351"/>
                      <a:pt x="174625" y="151226"/>
                    </a:cubicBezTo>
                    <a:cubicBezTo>
                      <a:pt x="177556" y="153669"/>
                      <a:pt x="181219" y="155133"/>
                      <a:pt x="184150" y="157576"/>
                    </a:cubicBezTo>
                    <a:cubicBezTo>
                      <a:pt x="200005" y="170789"/>
                      <a:pt x="186461" y="164696"/>
                      <a:pt x="203200" y="170276"/>
                    </a:cubicBezTo>
                    <a:cubicBezTo>
                      <a:pt x="205317" y="173451"/>
                      <a:pt x="206314" y="177779"/>
                      <a:pt x="209550" y="179801"/>
                    </a:cubicBezTo>
                    <a:cubicBezTo>
                      <a:pt x="214703" y="183022"/>
                      <a:pt x="233865" y="187467"/>
                      <a:pt x="241300" y="189326"/>
                    </a:cubicBezTo>
                    <a:cubicBezTo>
                      <a:pt x="256117" y="188268"/>
                      <a:pt x="271290" y="189553"/>
                      <a:pt x="285750" y="186151"/>
                    </a:cubicBezTo>
                    <a:cubicBezTo>
                      <a:pt x="291852" y="184715"/>
                      <a:pt x="297986" y="171194"/>
                      <a:pt x="301625" y="167101"/>
                    </a:cubicBezTo>
                    <a:cubicBezTo>
                      <a:pt x="307591" y="160389"/>
                      <a:pt x="320675" y="148051"/>
                      <a:pt x="320675" y="148051"/>
                    </a:cubicBezTo>
                    <a:cubicBezTo>
                      <a:pt x="321733" y="144876"/>
                      <a:pt x="322353" y="141519"/>
                      <a:pt x="323850" y="138526"/>
                    </a:cubicBezTo>
                    <a:cubicBezTo>
                      <a:pt x="325557" y="135113"/>
                      <a:pt x="328697" y="132508"/>
                      <a:pt x="330200" y="129001"/>
                    </a:cubicBezTo>
                    <a:cubicBezTo>
                      <a:pt x="338401" y="109865"/>
                      <a:pt x="326158" y="121112"/>
                      <a:pt x="342900" y="109951"/>
                    </a:cubicBezTo>
                    <a:cubicBezTo>
                      <a:pt x="350880" y="86010"/>
                      <a:pt x="340115" y="115520"/>
                      <a:pt x="352425" y="90901"/>
                    </a:cubicBezTo>
                    <a:cubicBezTo>
                      <a:pt x="357532" y="80686"/>
                      <a:pt x="353182" y="77206"/>
                      <a:pt x="365125" y="68676"/>
                    </a:cubicBezTo>
                    <a:cubicBezTo>
                      <a:pt x="368676" y="66140"/>
                      <a:pt x="373546" y="66357"/>
                      <a:pt x="377825" y="65501"/>
                    </a:cubicBezTo>
                    <a:cubicBezTo>
                      <a:pt x="384138" y="64238"/>
                      <a:pt x="390591" y="63723"/>
                      <a:pt x="396875" y="62326"/>
                    </a:cubicBezTo>
                    <a:cubicBezTo>
                      <a:pt x="400142" y="61600"/>
                      <a:pt x="403182" y="60070"/>
                      <a:pt x="406400" y="59151"/>
                    </a:cubicBezTo>
                    <a:cubicBezTo>
                      <a:pt x="410596" y="57952"/>
                      <a:pt x="414867" y="57034"/>
                      <a:pt x="419100" y="55976"/>
                    </a:cubicBezTo>
                    <a:cubicBezTo>
                      <a:pt x="432692" y="46915"/>
                      <a:pt x="429972" y="52969"/>
                      <a:pt x="425450" y="33751"/>
                    </a:cubicBezTo>
                    <a:cubicBezTo>
                      <a:pt x="411412" y="-25910"/>
                      <a:pt x="380471" y="12584"/>
                      <a:pt x="371475" y="8351"/>
                    </a:cubicBezTo>
                    <a:close/>
                  </a:path>
                </a:pathLst>
              </a:custGeom>
              <a:solidFill>
                <a:srgbClr val="506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0" name="자유형: 도형 869">
                <a:extLst>
                  <a:ext uri="{FF2B5EF4-FFF2-40B4-BE49-F238E27FC236}">
                    <a16:creationId xmlns:a16="http://schemas.microsoft.com/office/drawing/2014/main" id="{CEC12513-2FB2-4032-8183-0CB849E4BAF3}"/>
                  </a:ext>
                </a:extLst>
              </p:cNvPr>
              <p:cNvSpPr/>
              <p:nvPr/>
            </p:nvSpPr>
            <p:spPr>
              <a:xfrm>
                <a:off x="2418639" y="3296365"/>
                <a:ext cx="3735089" cy="1390688"/>
              </a:xfrm>
              <a:custGeom>
                <a:avLst/>
                <a:gdLst>
                  <a:gd name="connsiteX0" fmla="*/ 16441 w 743830"/>
                  <a:gd name="connsiteY0" fmla="*/ 142875 h 238125"/>
                  <a:gd name="connsiteX1" fmla="*/ 16441 w 743830"/>
                  <a:gd name="connsiteY1" fmla="*/ 142875 h 238125"/>
                  <a:gd name="connsiteX2" fmla="*/ 566 w 743830"/>
                  <a:gd name="connsiteY2" fmla="*/ 171450 h 238125"/>
                  <a:gd name="connsiteX3" fmla="*/ 3741 w 743830"/>
                  <a:gd name="connsiteY3" fmla="*/ 196850 h 238125"/>
                  <a:gd name="connsiteX4" fmla="*/ 16441 w 743830"/>
                  <a:gd name="connsiteY4" fmla="*/ 212725 h 238125"/>
                  <a:gd name="connsiteX5" fmla="*/ 95816 w 743830"/>
                  <a:gd name="connsiteY5" fmla="*/ 222250 h 238125"/>
                  <a:gd name="connsiteX6" fmla="*/ 162491 w 743830"/>
                  <a:gd name="connsiteY6" fmla="*/ 225425 h 238125"/>
                  <a:gd name="connsiteX7" fmla="*/ 184716 w 743830"/>
                  <a:gd name="connsiteY7" fmla="*/ 231775 h 238125"/>
                  <a:gd name="connsiteX8" fmla="*/ 194241 w 743830"/>
                  <a:gd name="connsiteY8" fmla="*/ 234950 h 238125"/>
                  <a:gd name="connsiteX9" fmla="*/ 216466 w 743830"/>
                  <a:gd name="connsiteY9" fmla="*/ 238125 h 238125"/>
                  <a:gd name="connsiteX10" fmla="*/ 260916 w 743830"/>
                  <a:gd name="connsiteY10" fmla="*/ 231775 h 238125"/>
                  <a:gd name="connsiteX11" fmla="*/ 279966 w 743830"/>
                  <a:gd name="connsiteY11" fmla="*/ 228600 h 238125"/>
                  <a:gd name="connsiteX12" fmla="*/ 321241 w 743830"/>
                  <a:gd name="connsiteY12" fmla="*/ 231775 h 238125"/>
                  <a:gd name="connsiteX13" fmla="*/ 330766 w 743830"/>
                  <a:gd name="connsiteY13" fmla="*/ 234950 h 238125"/>
                  <a:gd name="connsiteX14" fmla="*/ 343466 w 743830"/>
                  <a:gd name="connsiteY14" fmla="*/ 231775 h 238125"/>
                  <a:gd name="connsiteX15" fmla="*/ 365691 w 743830"/>
                  <a:gd name="connsiteY15" fmla="*/ 228600 h 238125"/>
                  <a:gd name="connsiteX16" fmla="*/ 426016 w 743830"/>
                  <a:gd name="connsiteY16" fmla="*/ 222250 h 238125"/>
                  <a:gd name="connsiteX17" fmla="*/ 445066 w 743830"/>
                  <a:gd name="connsiteY17" fmla="*/ 215900 h 238125"/>
                  <a:gd name="connsiteX18" fmla="*/ 467291 w 743830"/>
                  <a:gd name="connsiteY18" fmla="*/ 209550 h 238125"/>
                  <a:gd name="connsiteX19" fmla="*/ 486341 w 743830"/>
                  <a:gd name="connsiteY19" fmla="*/ 200025 h 238125"/>
                  <a:gd name="connsiteX20" fmla="*/ 511741 w 743830"/>
                  <a:gd name="connsiteY20" fmla="*/ 193675 h 238125"/>
                  <a:gd name="connsiteX21" fmla="*/ 533966 w 743830"/>
                  <a:gd name="connsiteY21" fmla="*/ 180975 h 238125"/>
                  <a:gd name="connsiteX22" fmla="*/ 562541 w 743830"/>
                  <a:gd name="connsiteY22" fmla="*/ 165100 h 238125"/>
                  <a:gd name="connsiteX23" fmla="*/ 603816 w 743830"/>
                  <a:gd name="connsiteY23" fmla="*/ 123825 h 238125"/>
                  <a:gd name="connsiteX24" fmla="*/ 619691 w 743830"/>
                  <a:gd name="connsiteY24" fmla="*/ 107950 h 238125"/>
                  <a:gd name="connsiteX25" fmla="*/ 664141 w 743830"/>
                  <a:gd name="connsiteY25" fmla="*/ 88900 h 238125"/>
                  <a:gd name="connsiteX26" fmla="*/ 702241 w 743830"/>
                  <a:gd name="connsiteY26" fmla="*/ 60325 h 238125"/>
                  <a:gd name="connsiteX27" fmla="*/ 721291 w 743830"/>
                  <a:gd name="connsiteY27" fmla="*/ 47625 h 238125"/>
                  <a:gd name="connsiteX28" fmla="*/ 730816 w 743830"/>
                  <a:gd name="connsiteY28" fmla="*/ 38100 h 238125"/>
                  <a:gd name="connsiteX29" fmla="*/ 743516 w 743830"/>
                  <a:gd name="connsiteY29" fmla="*/ 31750 h 238125"/>
                  <a:gd name="connsiteX30" fmla="*/ 727641 w 743830"/>
                  <a:gd name="connsiteY30" fmla="*/ 0 h 238125"/>
                  <a:gd name="connsiteX31" fmla="*/ 651441 w 743830"/>
                  <a:gd name="connsiteY31" fmla="*/ 3175 h 238125"/>
                  <a:gd name="connsiteX32" fmla="*/ 629216 w 743830"/>
                  <a:gd name="connsiteY32" fmla="*/ 6350 h 238125"/>
                  <a:gd name="connsiteX33" fmla="*/ 600641 w 743830"/>
                  <a:gd name="connsiteY33" fmla="*/ 9525 h 238125"/>
                  <a:gd name="connsiteX34" fmla="*/ 568891 w 743830"/>
                  <a:gd name="connsiteY34" fmla="*/ 22225 h 238125"/>
                  <a:gd name="connsiteX35" fmla="*/ 559366 w 743830"/>
                  <a:gd name="connsiteY35" fmla="*/ 25400 h 238125"/>
                  <a:gd name="connsiteX36" fmla="*/ 540316 w 743830"/>
                  <a:gd name="connsiteY36" fmla="*/ 38100 h 238125"/>
                  <a:gd name="connsiteX37" fmla="*/ 521266 w 743830"/>
                  <a:gd name="connsiteY37" fmla="*/ 60325 h 238125"/>
                  <a:gd name="connsiteX38" fmla="*/ 508566 w 743830"/>
                  <a:gd name="connsiteY38" fmla="*/ 73025 h 238125"/>
                  <a:gd name="connsiteX39" fmla="*/ 489516 w 743830"/>
                  <a:gd name="connsiteY39" fmla="*/ 98425 h 238125"/>
                  <a:gd name="connsiteX40" fmla="*/ 483166 w 743830"/>
                  <a:gd name="connsiteY40" fmla="*/ 111125 h 238125"/>
                  <a:gd name="connsiteX41" fmla="*/ 473641 w 743830"/>
                  <a:gd name="connsiteY41" fmla="*/ 117475 h 238125"/>
                  <a:gd name="connsiteX42" fmla="*/ 454591 w 743830"/>
                  <a:gd name="connsiteY42" fmla="*/ 136525 h 238125"/>
                  <a:gd name="connsiteX43" fmla="*/ 445066 w 743830"/>
                  <a:gd name="connsiteY43" fmla="*/ 139700 h 238125"/>
                  <a:gd name="connsiteX44" fmla="*/ 435541 w 743830"/>
                  <a:gd name="connsiteY44" fmla="*/ 146050 h 238125"/>
                  <a:gd name="connsiteX45" fmla="*/ 419666 w 743830"/>
                  <a:gd name="connsiteY45" fmla="*/ 149225 h 238125"/>
                  <a:gd name="connsiteX46" fmla="*/ 406966 w 743830"/>
                  <a:gd name="connsiteY46" fmla="*/ 158750 h 238125"/>
                  <a:gd name="connsiteX47" fmla="*/ 349816 w 743830"/>
                  <a:gd name="connsiteY47" fmla="*/ 168275 h 238125"/>
                  <a:gd name="connsiteX48" fmla="*/ 172016 w 743830"/>
                  <a:gd name="connsiteY48" fmla="*/ 161925 h 238125"/>
                  <a:gd name="connsiteX49" fmla="*/ 146616 w 743830"/>
                  <a:gd name="connsiteY49" fmla="*/ 155575 h 238125"/>
                  <a:gd name="connsiteX50" fmla="*/ 133916 w 743830"/>
                  <a:gd name="connsiteY50" fmla="*/ 152400 h 238125"/>
                  <a:gd name="connsiteX51" fmla="*/ 121216 w 743830"/>
                  <a:gd name="connsiteY51" fmla="*/ 142875 h 238125"/>
                  <a:gd name="connsiteX52" fmla="*/ 98991 w 743830"/>
                  <a:gd name="connsiteY52" fmla="*/ 133350 h 238125"/>
                  <a:gd name="connsiteX53" fmla="*/ 16441 w 743830"/>
                  <a:gd name="connsiteY53" fmla="*/ 14287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743830" h="238125">
                    <a:moveTo>
                      <a:pt x="16441" y="142875"/>
                    </a:moveTo>
                    <a:lnTo>
                      <a:pt x="16441" y="142875"/>
                    </a:lnTo>
                    <a:cubicBezTo>
                      <a:pt x="11149" y="152400"/>
                      <a:pt x="3062" y="160843"/>
                      <a:pt x="566" y="171450"/>
                    </a:cubicBezTo>
                    <a:cubicBezTo>
                      <a:pt x="-1388" y="179756"/>
                      <a:pt x="2215" y="188455"/>
                      <a:pt x="3741" y="196850"/>
                    </a:cubicBezTo>
                    <a:cubicBezTo>
                      <a:pt x="5410" y="206031"/>
                      <a:pt x="7224" y="209038"/>
                      <a:pt x="16441" y="212725"/>
                    </a:cubicBezTo>
                    <a:cubicBezTo>
                      <a:pt x="43394" y="223506"/>
                      <a:pt x="64693" y="220654"/>
                      <a:pt x="95816" y="222250"/>
                    </a:cubicBezTo>
                    <a:lnTo>
                      <a:pt x="162491" y="225425"/>
                    </a:lnTo>
                    <a:cubicBezTo>
                      <a:pt x="185329" y="233038"/>
                      <a:pt x="156809" y="223802"/>
                      <a:pt x="184716" y="231775"/>
                    </a:cubicBezTo>
                    <a:cubicBezTo>
                      <a:pt x="187934" y="232694"/>
                      <a:pt x="190959" y="234294"/>
                      <a:pt x="194241" y="234950"/>
                    </a:cubicBezTo>
                    <a:cubicBezTo>
                      <a:pt x="201579" y="236418"/>
                      <a:pt x="209058" y="237067"/>
                      <a:pt x="216466" y="238125"/>
                    </a:cubicBezTo>
                    <a:lnTo>
                      <a:pt x="260916" y="231775"/>
                    </a:lnTo>
                    <a:cubicBezTo>
                      <a:pt x="267282" y="230820"/>
                      <a:pt x="273528" y="228600"/>
                      <a:pt x="279966" y="228600"/>
                    </a:cubicBezTo>
                    <a:cubicBezTo>
                      <a:pt x="293765" y="228600"/>
                      <a:pt x="307483" y="230717"/>
                      <a:pt x="321241" y="231775"/>
                    </a:cubicBezTo>
                    <a:cubicBezTo>
                      <a:pt x="324416" y="232833"/>
                      <a:pt x="327419" y="234950"/>
                      <a:pt x="330766" y="234950"/>
                    </a:cubicBezTo>
                    <a:cubicBezTo>
                      <a:pt x="335130" y="234950"/>
                      <a:pt x="339173" y="232556"/>
                      <a:pt x="343466" y="231775"/>
                    </a:cubicBezTo>
                    <a:cubicBezTo>
                      <a:pt x="350829" y="230436"/>
                      <a:pt x="358249" y="229383"/>
                      <a:pt x="365691" y="228600"/>
                    </a:cubicBezTo>
                    <a:cubicBezTo>
                      <a:pt x="437824" y="221007"/>
                      <a:pt x="375569" y="229457"/>
                      <a:pt x="426016" y="222250"/>
                    </a:cubicBezTo>
                    <a:cubicBezTo>
                      <a:pt x="432366" y="220133"/>
                      <a:pt x="438572" y="217523"/>
                      <a:pt x="445066" y="215900"/>
                    </a:cubicBezTo>
                    <a:cubicBezTo>
                      <a:pt x="449135" y="214883"/>
                      <a:pt x="462736" y="211827"/>
                      <a:pt x="467291" y="209550"/>
                    </a:cubicBezTo>
                    <a:cubicBezTo>
                      <a:pt x="482811" y="201790"/>
                      <a:pt x="470380" y="204015"/>
                      <a:pt x="486341" y="200025"/>
                    </a:cubicBezTo>
                    <a:cubicBezTo>
                      <a:pt x="498268" y="197043"/>
                      <a:pt x="501580" y="198030"/>
                      <a:pt x="511741" y="193675"/>
                    </a:cubicBezTo>
                    <a:cubicBezTo>
                      <a:pt x="550705" y="176976"/>
                      <a:pt x="502080" y="196918"/>
                      <a:pt x="533966" y="180975"/>
                    </a:cubicBezTo>
                    <a:cubicBezTo>
                      <a:pt x="549936" y="172990"/>
                      <a:pt x="542519" y="185122"/>
                      <a:pt x="562541" y="165100"/>
                    </a:cubicBezTo>
                    <a:lnTo>
                      <a:pt x="603816" y="123825"/>
                    </a:lnTo>
                    <a:cubicBezTo>
                      <a:pt x="609108" y="118533"/>
                      <a:pt x="612743" y="110729"/>
                      <a:pt x="619691" y="107950"/>
                    </a:cubicBezTo>
                    <a:cubicBezTo>
                      <a:pt x="628266" y="104520"/>
                      <a:pt x="652693" y="95769"/>
                      <a:pt x="664141" y="88900"/>
                    </a:cubicBezTo>
                    <a:cubicBezTo>
                      <a:pt x="679662" y="79587"/>
                      <a:pt x="688599" y="72451"/>
                      <a:pt x="702241" y="60325"/>
                    </a:cubicBezTo>
                    <a:cubicBezTo>
                      <a:pt x="716511" y="47641"/>
                      <a:pt x="705734" y="52811"/>
                      <a:pt x="721291" y="47625"/>
                    </a:cubicBezTo>
                    <a:cubicBezTo>
                      <a:pt x="724466" y="44450"/>
                      <a:pt x="727162" y="40710"/>
                      <a:pt x="730816" y="38100"/>
                    </a:cubicBezTo>
                    <a:cubicBezTo>
                      <a:pt x="734667" y="35349"/>
                      <a:pt x="742368" y="36342"/>
                      <a:pt x="743516" y="31750"/>
                    </a:cubicBezTo>
                    <a:cubicBezTo>
                      <a:pt x="746023" y="21721"/>
                      <a:pt x="732857" y="6954"/>
                      <a:pt x="727641" y="0"/>
                    </a:cubicBezTo>
                    <a:cubicBezTo>
                      <a:pt x="702241" y="1058"/>
                      <a:pt x="676810" y="1538"/>
                      <a:pt x="651441" y="3175"/>
                    </a:cubicBezTo>
                    <a:cubicBezTo>
                      <a:pt x="643973" y="3657"/>
                      <a:pt x="636642" y="5422"/>
                      <a:pt x="629216" y="6350"/>
                    </a:cubicBezTo>
                    <a:cubicBezTo>
                      <a:pt x="619706" y="7539"/>
                      <a:pt x="610166" y="8467"/>
                      <a:pt x="600641" y="9525"/>
                    </a:cubicBezTo>
                    <a:cubicBezTo>
                      <a:pt x="590058" y="13758"/>
                      <a:pt x="579705" y="18620"/>
                      <a:pt x="568891" y="22225"/>
                    </a:cubicBezTo>
                    <a:cubicBezTo>
                      <a:pt x="565716" y="23283"/>
                      <a:pt x="562292" y="23775"/>
                      <a:pt x="559366" y="25400"/>
                    </a:cubicBezTo>
                    <a:cubicBezTo>
                      <a:pt x="552695" y="29106"/>
                      <a:pt x="546275" y="33332"/>
                      <a:pt x="540316" y="38100"/>
                    </a:cubicBezTo>
                    <a:cubicBezTo>
                      <a:pt x="519523" y="54734"/>
                      <a:pt x="534375" y="45031"/>
                      <a:pt x="521266" y="60325"/>
                    </a:cubicBezTo>
                    <a:cubicBezTo>
                      <a:pt x="517370" y="64871"/>
                      <a:pt x="512799" y="68792"/>
                      <a:pt x="508566" y="73025"/>
                    </a:cubicBezTo>
                    <a:cubicBezTo>
                      <a:pt x="501665" y="93728"/>
                      <a:pt x="510798" y="71063"/>
                      <a:pt x="489516" y="98425"/>
                    </a:cubicBezTo>
                    <a:cubicBezTo>
                      <a:pt x="486610" y="102161"/>
                      <a:pt x="486196" y="107489"/>
                      <a:pt x="483166" y="111125"/>
                    </a:cubicBezTo>
                    <a:cubicBezTo>
                      <a:pt x="480723" y="114056"/>
                      <a:pt x="476493" y="114940"/>
                      <a:pt x="473641" y="117475"/>
                    </a:cubicBezTo>
                    <a:cubicBezTo>
                      <a:pt x="466929" y="123441"/>
                      <a:pt x="463110" y="133685"/>
                      <a:pt x="454591" y="136525"/>
                    </a:cubicBezTo>
                    <a:cubicBezTo>
                      <a:pt x="451416" y="137583"/>
                      <a:pt x="448059" y="138203"/>
                      <a:pt x="445066" y="139700"/>
                    </a:cubicBezTo>
                    <a:cubicBezTo>
                      <a:pt x="441653" y="141407"/>
                      <a:pt x="439114" y="144710"/>
                      <a:pt x="435541" y="146050"/>
                    </a:cubicBezTo>
                    <a:cubicBezTo>
                      <a:pt x="430488" y="147945"/>
                      <a:pt x="424958" y="148167"/>
                      <a:pt x="419666" y="149225"/>
                    </a:cubicBezTo>
                    <a:cubicBezTo>
                      <a:pt x="415433" y="152400"/>
                      <a:pt x="411851" y="156715"/>
                      <a:pt x="406966" y="158750"/>
                    </a:cubicBezTo>
                    <a:cubicBezTo>
                      <a:pt x="390047" y="165800"/>
                      <a:pt x="367339" y="166523"/>
                      <a:pt x="349816" y="168275"/>
                    </a:cubicBezTo>
                    <a:cubicBezTo>
                      <a:pt x="290549" y="166158"/>
                      <a:pt x="231205" y="165624"/>
                      <a:pt x="172016" y="161925"/>
                    </a:cubicBezTo>
                    <a:cubicBezTo>
                      <a:pt x="163306" y="161381"/>
                      <a:pt x="155083" y="157692"/>
                      <a:pt x="146616" y="155575"/>
                    </a:cubicBezTo>
                    <a:lnTo>
                      <a:pt x="133916" y="152400"/>
                    </a:lnTo>
                    <a:cubicBezTo>
                      <a:pt x="129683" y="149225"/>
                      <a:pt x="125703" y="145680"/>
                      <a:pt x="121216" y="142875"/>
                    </a:cubicBezTo>
                    <a:cubicBezTo>
                      <a:pt x="112248" y="137270"/>
                      <a:pt x="108250" y="136436"/>
                      <a:pt x="98991" y="133350"/>
                    </a:cubicBezTo>
                    <a:cubicBezTo>
                      <a:pt x="41873" y="137430"/>
                      <a:pt x="30199" y="141288"/>
                      <a:pt x="16441" y="142875"/>
                    </a:cubicBezTo>
                    <a:close/>
                  </a:path>
                </a:pathLst>
              </a:custGeom>
              <a:solidFill>
                <a:srgbClr val="7579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1" name="자유형: 도형 870">
                <a:extLst>
                  <a:ext uri="{FF2B5EF4-FFF2-40B4-BE49-F238E27FC236}">
                    <a16:creationId xmlns:a16="http://schemas.microsoft.com/office/drawing/2014/main" id="{F0EA082E-35A5-4924-BBE4-D51EB6DDEA57}"/>
                  </a:ext>
                </a:extLst>
              </p:cNvPr>
              <p:cNvSpPr/>
              <p:nvPr/>
            </p:nvSpPr>
            <p:spPr>
              <a:xfrm>
                <a:off x="5656883" y="162681"/>
                <a:ext cx="1850426" cy="1242348"/>
              </a:xfrm>
              <a:custGeom>
                <a:avLst/>
                <a:gdLst>
                  <a:gd name="connsiteX0" fmla="*/ 66881 w 368506"/>
                  <a:gd name="connsiteY0" fmla="*/ 85725 h 212725"/>
                  <a:gd name="connsiteX1" fmla="*/ 66881 w 368506"/>
                  <a:gd name="connsiteY1" fmla="*/ 85725 h 212725"/>
                  <a:gd name="connsiteX2" fmla="*/ 6556 w 368506"/>
                  <a:gd name="connsiteY2" fmla="*/ 123825 h 212725"/>
                  <a:gd name="connsiteX3" fmla="*/ 206 w 368506"/>
                  <a:gd name="connsiteY3" fmla="*/ 133350 h 212725"/>
                  <a:gd name="connsiteX4" fmla="*/ 3381 w 368506"/>
                  <a:gd name="connsiteY4" fmla="*/ 190500 h 212725"/>
                  <a:gd name="connsiteX5" fmla="*/ 6556 w 368506"/>
                  <a:gd name="connsiteY5" fmla="*/ 200025 h 212725"/>
                  <a:gd name="connsiteX6" fmla="*/ 16081 w 368506"/>
                  <a:gd name="connsiteY6" fmla="*/ 203200 h 212725"/>
                  <a:gd name="connsiteX7" fmla="*/ 41481 w 368506"/>
                  <a:gd name="connsiteY7" fmla="*/ 212725 h 212725"/>
                  <a:gd name="connsiteX8" fmla="*/ 95456 w 368506"/>
                  <a:gd name="connsiteY8" fmla="*/ 209550 h 212725"/>
                  <a:gd name="connsiteX9" fmla="*/ 114506 w 368506"/>
                  <a:gd name="connsiteY9" fmla="*/ 196850 h 212725"/>
                  <a:gd name="connsiteX10" fmla="*/ 124031 w 368506"/>
                  <a:gd name="connsiteY10" fmla="*/ 190500 h 212725"/>
                  <a:gd name="connsiteX11" fmla="*/ 146256 w 368506"/>
                  <a:gd name="connsiteY11" fmla="*/ 168275 h 212725"/>
                  <a:gd name="connsiteX12" fmla="*/ 165306 w 368506"/>
                  <a:gd name="connsiteY12" fmla="*/ 158750 h 212725"/>
                  <a:gd name="connsiteX13" fmla="*/ 178006 w 368506"/>
                  <a:gd name="connsiteY13" fmla="*/ 155575 h 212725"/>
                  <a:gd name="connsiteX14" fmla="*/ 190706 w 368506"/>
                  <a:gd name="connsiteY14" fmla="*/ 149225 h 212725"/>
                  <a:gd name="connsiteX15" fmla="*/ 282781 w 368506"/>
                  <a:gd name="connsiteY15" fmla="*/ 146050 h 212725"/>
                  <a:gd name="connsiteX16" fmla="*/ 305006 w 368506"/>
                  <a:gd name="connsiteY16" fmla="*/ 133350 h 212725"/>
                  <a:gd name="connsiteX17" fmla="*/ 314531 w 368506"/>
                  <a:gd name="connsiteY17" fmla="*/ 127000 h 212725"/>
                  <a:gd name="connsiteX18" fmla="*/ 327231 w 368506"/>
                  <a:gd name="connsiteY18" fmla="*/ 104775 h 212725"/>
                  <a:gd name="connsiteX19" fmla="*/ 349456 w 368506"/>
                  <a:gd name="connsiteY19" fmla="*/ 69850 h 212725"/>
                  <a:gd name="connsiteX20" fmla="*/ 352631 w 368506"/>
                  <a:gd name="connsiteY20" fmla="*/ 60325 h 212725"/>
                  <a:gd name="connsiteX21" fmla="*/ 368506 w 368506"/>
                  <a:gd name="connsiteY21" fmla="*/ 38100 h 212725"/>
                  <a:gd name="connsiteX22" fmla="*/ 365331 w 368506"/>
                  <a:gd name="connsiteY22" fmla="*/ 3175 h 212725"/>
                  <a:gd name="connsiteX23" fmla="*/ 355806 w 368506"/>
                  <a:gd name="connsiteY23" fmla="*/ 0 h 212725"/>
                  <a:gd name="connsiteX24" fmla="*/ 301831 w 368506"/>
                  <a:gd name="connsiteY24" fmla="*/ 3175 h 212725"/>
                  <a:gd name="connsiteX25" fmla="*/ 292306 w 368506"/>
                  <a:gd name="connsiteY25" fmla="*/ 9525 h 212725"/>
                  <a:gd name="connsiteX26" fmla="*/ 273256 w 368506"/>
                  <a:gd name="connsiteY26" fmla="*/ 19050 h 212725"/>
                  <a:gd name="connsiteX27" fmla="*/ 241506 w 368506"/>
                  <a:gd name="connsiteY27" fmla="*/ 44450 h 212725"/>
                  <a:gd name="connsiteX28" fmla="*/ 219281 w 368506"/>
                  <a:gd name="connsiteY28" fmla="*/ 60325 h 212725"/>
                  <a:gd name="connsiteX29" fmla="*/ 209756 w 368506"/>
                  <a:gd name="connsiteY29" fmla="*/ 63500 h 212725"/>
                  <a:gd name="connsiteX30" fmla="*/ 197056 w 368506"/>
                  <a:gd name="connsiteY30" fmla="*/ 66675 h 212725"/>
                  <a:gd name="connsiteX31" fmla="*/ 66881 w 368506"/>
                  <a:gd name="connsiteY31" fmla="*/ 85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8506" h="212725">
                    <a:moveTo>
                      <a:pt x="66881" y="85725"/>
                    </a:moveTo>
                    <a:lnTo>
                      <a:pt x="66881" y="85725"/>
                    </a:lnTo>
                    <a:cubicBezTo>
                      <a:pt x="46773" y="98425"/>
                      <a:pt x="25909" y="110001"/>
                      <a:pt x="6556" y="123825"/>
                    </a:cubicBezTo>
                    <a:cubicBezTo>
                      <a:pt x="3451" y="126043"/>
                      <a:pt x="388" y="129538"/>
                      <a:pt x="206" y="133350"/>
                    </a:cubicBezTo>
                    <a:cubicBezTo>
                      <a:pt x="-702" y="152408"/>
                      <a:pt x="1572" y="171507"/>
                      <a:pt x="3381" y="190500"/>
                    </a:cubicBezTo>
                    <a:cubicBezTo>
                      <a:pt x="3698" y="193832"/>
                      <a:pt x="4189" y="197658"/>
                      <a:pt x="6556" y="200025"/>
                    </a:cubicBezTo>
                    <a:cubicBezTo>
                      <a:pt x="8923" y="202392"/>
                      <a:pt x="13088" y="201703"/>
                      <a:pt x="16081" y="203200"/>
                    </a:cubicBezTo>
                    <a:cubicBezTo>
                      <a:pt x="37882" y="214101"/>
                      <a:pt x="10853" y="206599"/>
                      <a:pt x="41481" y="212725"/>
                    </a:cubicBezTo>
                    <a:cubicBezTo>
                      <a:pt x="59473" y="211667"/>
                      <a:pt x="77845" y="213379"/>
                      <a:pt x="95456" y="209550"/>
                    </a:cubicBezTo>
                    <a:cubicBezTo>
                      <a:pt x="102914" y="207929"/>
                      <a:pt x="108156" y="201083"/>
                      <a:pt x="114506" y="196850"/>
                    </a:cubicBezTo>
                    <a:cubicBezTo>
                      <a:pt x="117681" y="194733"/>
                      <a:pt x="121333" y="193198"/>
                      <a:pt x="124031" y="190500"/>
                    </a:cubicBezTo>
                    <a:cubicBezTo>
                      <a:pt x="131439" y="183092"/>
                      <a:pt x="136317" y="171588"/>
                      <a:pt x="146256" y="168275"/>
                    </a:cubicBezTo>
                    <a:cubicBezTo>
                      <a:pt x="186392" y="154896"/>
                      <a:pt x="122222" y="177214"/>
                      <a:pt x="165306" y="158750"/>
                    </a:cubicBezTo>
                    <a:cubicBezTo>
                      <a:pt x="169317" y="157031"/>
                      <a:pt x="173920" y="157107"/>
                      <a:pt x="178006" y="155575"/>
                    </a:cubicBezTo>
                    <a:cubicBezTo>
                      <a:pt x="182438" y="153913"/>
                      <a:pt x="185992" y="149654"/>
                      <a:pt x="190706" y="149225"/>
                    </a:cubicBezTo>
                    <a:cubicBezTo>
                      <a:pt x="221290" y="146445"/>
                      <a:pt x="252089" y="147108"/>
                      <a:pt x="282781" y="146050"/>
                    </a:cubicBezTo>
                    <a:cubicBezTo>
                      <a:pt x="305987" y="130579"/>
                      <a:pt x="276808" y="149463"/>
                      <a:pt x="305006" y="133350"/>
                    </a:cubicBezTo>
                    <a:cubicBezTo>
                      <a:pt x="308319" y="131457"/>
                      <a:pt x="311356" y="129117"/>
                      <a:pt x="314531" y="127000"/>
                    </a:cubicBezTo>
                    <a:cubicBezTo>
                      <a:pt x="336497" y="94051"/>
                      <a:pt x="303061" y="145058"/>
                      <a:pt x="327231" y="104775"/>
                    </a:cubicBezTo>
                    <a:cubicBezTo>
                      <a:pt x="334780" y="92193"/>
                      <a:pt x="342937" y="82887"/>
                      <a:pt x="349456" y="69850"/>
                    </a:cubicBezTo>
                    <a:cubicBezTo>
                      <a:pt x="350953" y="66857"/>
                      <a:pt x="350775" y="63110"/>
                      <a:pt x="352631" y="60325"/>
                    </a:cubicBezTo>
                    <a:cubicBezTo>
                      <a:pt x="378374" y="21710"/>
                      <a:pt x="346580" y="81952"/>
                      <a:pt x="368506" y="38100"/>
                    </a:cubicBezTo>
                    <a:cubicBezTo>
                      <a:pt x="367448" y="26458"/>
                      <a:pt x="369028" y="14265"/>
                      <a:pt x="365331" y="3175"/>
                    </a:cubicBezTo>
                    <a:cubicBezTo>
                      <a:pt x="364273" y="0"/>
                      <a:pt x="359153" y="0"/>
                      <a:pt x="355806" y="0"/>
                    </a:cubicBezTo>
                    <a:cubicBezTo>
                      <a:pt x="337783" y="0"/>
                      <a:pt x="319823" y="2117"/>
                      <a:pt x="301831" y="3175"/>
                    </a:cubicBezTo>
                    <a:cubicBezTo>
                      <a:pt x="298656" y="5292"/>
                      <a:pt x="295719" y="7818"/>
                      <a:pt x="292306" y="9525"/>
                    </a:cubicBezTo>
                    <a:cubicBezTo>
                      <a:pt x="279697" y="15830"/>
                      <a:pt x="284955" y="8651"/>
                      <a:pt x="273256" y="19050"/>
                    </a:cubicBezTo>
                    <a:cubicBezTo>
                      <a:pt x="222796" y="63903"/>
                      <a:pt x="277029" y="22248"/>
                      <a:pt x="241506" y="44450"/>
                    </a:cubicBezTo>
                    <a:cubicBezTo>
                      <a:pt x="235753" y="48045"/>
                      <a:pt x="225998" y="56967"/>
                      <a:pt x="219281" y="60325"/>
                    </a:cubicBezTo>
                    <a:cubicBezTo>
                      <a:pt x="216288" y="61822"/>
                      <a:pt x="212974" y="62581"/>
                      <a:pt x="209756" y="63500"/>
                    </a:cubicBezTo>
                    <a:cubicBezTo>
                      <a:pt x="205560" y="64699"/>
                      <a:pt x="201418" y="66560"/>
                      <a:pt x="197056" y="66675"/>
                    </a:cubicBezTo>
                    <a:cubicBezTo>
                      <a:pt x="161085" y="67622"/>
                      <a:pt x="88577" y="82550"/>
                      <a:pt x="66881" y="85725"/>
                    </a:cubicBezTo>
                    <a:close/>
                  </a:path>
                </a:pathLst>
              </a:custGeom>
              <a:solidFill>
                <a:srgbClr val="7DA7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2" name="자유형: 도형 871">
                <a:extLst>
                  <a:ext uri="{FF2B5EF4-FFF2-40B4-BE49-F238E27FC236}">
                    <a16:creationId xmlns:a16="http://schemas.microsoft.com/office/drawing/2014/main" id="{87424161-915B-4C2D-BA03-B699163356FB}"/>
                  </a:ext>
                </a:extLst>
              </p:cNvPr>
              <p:cNvSpPr/>
              <p:nvPr/>
            </p:nvSpPr>
            <p:spPr>
              <a:xfrm>
                <a:off x="3936070" y="385191"/>
                <a:ext cx="2072117" cy="964210"/>
              </a:xfrm>
              <a:custGeom>
                <a:avLst/>
                <a:gdLst>
                  <a:gd name="connsiteX0" fmla="*/ 123825 w 412655"/>
                  <a:gd name="connsiteY0" fmla="*/ 117475 h 165100"/>
                  <a:gd name="connsiteX1" fmla="*/ 123825 w 412655"/>
                  <a:gd name="connsiteY1" fmla="*/ 117475 h 165100"/>
                  <a:gd name="connsiteX2" fmla="*/ 206375 w 412655"/>
                  <a:gd name="connsiteY2" fmla="*/ 107950 h 165100"/>
                  <a:gd name="connsiteX3" fmla="*/ 215900 w 412655"/>
                  <a:gd name="connsiteY3" fmla="*/ 117475 h 165100"/>
                  <a:gd name="connsiteX4" fmla="*/ 234950 w 412655"/>
                  <a:gd name="connsiteY4" fmla="*/ 130175 h 165100"/>
                  <a:gd name="connsiteX5" fmla="*/ 244475 w 412655"/>
                  <a:gd name="connsiteY5" fmla="*/ 133350 h 165100"/>
                  <a:gd name="connsiteX6" fmla="*/ 257175 w 412655"/>
                  <a:gd name="connsiteY6" fmla="*/ 139700 h 165100"/>
                  <a:gd name="connsiteX7" fmla="*/ 307975 w 412655"/>
                  <a:gd name="connsiteY7" fmla="*/ 146050 h 165100"/>
                  <a:gd name="connsiteX8" fmla="*/ 323850 w 412655"/>
                  <a:gd name="connsiteY8" fmla="*/ 158750 h 165100"/>
                  <a:gd name="connsiteX9" fmla="*/ 336550 w 412655"/>
                  <a:gd name="connsiteY9" fmla="*/ 161925 h 165100"/>
                  <a:gd name="connsiteX10" fmla="*/ 346075 w 412655"/>
                  <a:gd name="connsiteY10" fmla="*/ 165100 h 165100"/>
                  <a:gd name="connsiteX11" fmla="*/ 371475 w 412655"/>
                  <a:gd name="connsiteY11" fmla="*/ 161925 h 165100"/>
                  <a:gd name="connsiteX12" fmla="*/ 374650 w 412655"/>
                  <a:gd name="connsiteY12" fmla="*/ 152400 h 165100"/>
                  <a:gd name="connsiteX13" fmla="*/ 368300 w 412655"/>
                  <a:gd name="connsiteY13" fmla="*/ 111125 h 165100"/>
                  <a:gd name="connsiteX14" fmla="*/ 371475 w 412655"/>
                  <a:gd name="connsiteY14" fmla="*/ 85725 h 165100"/>
                  <a:gd name="connsiteX15" fmla="*/ 403225 w 412655"/>
                  <a:gd name="connsiteY15" fmla="*/ 57150 h 165100"/>
                  <a:gd name="connsiteX16" fmla="*/ 406400 w 412655"/>
                  <a:gd name="connsiteY16" fmla="*/ 12700 h 165100"/>
                  <a:gd name="connsiteX17" fmla="*/ 396875 w 412655"/>
                  <a:gd name="connsiteY17" fmla="*/ 9525 h 165100"/>
                  <a:gd name="connsiteX18" fmla="*/ 266700 w 412655"/>
                  <a:gd name="connsiteY18" fmla="*/ 12700 h 165100"/>
                  <a:gd name="connsiteX19" fmla="*/ 254000 w 412655"/>
                  <a:gd name="connsiteY19" fmla="*/ 15875 h 165100"/>
                  <a:gd name="connsiteX20" fmla="*/ 219075 w 412655"/>
                  <a:gd name="connsiteY20" fmla="*/ 31750 h 165100"/>
                  <a:gd name="connsiteX21" fmla="*/ 209550 w 412655"/>
                  <a:gd name="connsiteY21" fmla="*/ 38100 h 165100"/>
                  <a:gd name="connsiteX22" fmla="*/ 196850 w 412655"/>
                  <a:gd name="connsiteY22" fmla="*/ 41275 h 165100"/>
                  <a:gd name="connsiteX23" fmla="*/ 177800 w 412655"/>
                  <a:gd name="connsiteY23" fmla="*/ 47625 h 165100"/>
                  <a:gd name="connsiteX24" fmla="*/ 165100 w 412655"/>
                  <a:gd name="connsiteY24" fmla="*/ 50800 h 165100"/>
                  <a:gd name="connsiteX25" fmla="*/ 152400 w 412655"/>
                  <a:gd name="connsiteY25" fmla="*/ 57150 h 165100"/>
                  <a:gd name="connsiteX26" fmla="*/ 139700 w 412655"/>
                  <a:gd name="connsiteY26" fmla="*/ 53975 h 165100"/>
                  <a:gd name="connsiteX27" fmla="*/ 82550 w 412655"/>
                  <a:gd name="connsiteY27" fmla="*/ 50800 h 165100"/>
                  <a:gd name="connsiteX28" fmla="*/ 73025 w 412655"/>
                  <a:gd name="connsiteY28" fmla="*/ 44450 h 165100"/>
                  <a:gd name="connsiteX29" fmla="*/ 60325 w 412655"/>
                  <a:gd name="connsiteY29" fmla="*/ 25400 h 165100"/>
                  <a:gd name="connsiteX30" fmla="*/ 44450 w 412655"/>
                  <a:gd name="connsiteY30" fmla="*/ 0 h 165100"/>
                  <a:gd name="connsiteX31" fmla="*/ 15875 w 412655"/>
                  <a:gd name="connsiteY31" fmla="*/ 3175 h 165100"/>
                  <a:gd name="connsiteX32" fmla="*/ 3175 w 412655"/>
                  <a:gd name="connsiteY32" fmla="*/ 22225 h 165100"/>
                  <a:gd name="connsiteX33" fmla="*/ 0 w 412655"/>
                  <a:gd name="connsiteY33" fmla="*/ 31750 h 165100"/>
                  <a:gd name="connsiteX34" fmla="*/ 3175 w 412655"/>
                  <a:gd name="connsiteY34" fmla="*/ 73025 h 165100"/>
                  <a:gd name="connsiteX35" fmla="*/ 6350 w 412655"/>
                  <a:gd name="connsiteY35" fmla="*/ 88900 h 165100"/>
                  <a:gd name="connsiteX36" fmla="*/ 15875 w 412655"/>
                  <a:gd name="connsiteY36" fmla="*/ 95250 h 165100"/>
                  <a:gd name="connsiteX37" fmla="*/ 22225 w 412655"/>
                  <a:gd name="connsiteY37" fmla="*/ 104775 h 165100"/>
                  <a:gd name="connsiteX38" fmla="*/ 31750 w 412655"/>
                  <a:gd name="connsiteY38" fmla="*/ 114300 h 165100"/>
                  <a:gd name="connsiteX39" fmla="*/ 66675 w 412655"/>
                  <a:gd name="connsiteY39" fmla="*/ 120650 h 165100"/>
                  <a:gd name="connsiteX40" fmla="*/ 92075 w 412655"/>
                  <a:gd name="connsiteY40" fmla="*/ 127000 h 165100"/>
                  <a:gd name="connsiteX41" fmla="*/ 114300 w 412655"/>
                  <a:gd name="connsiteY41" fmla="*/ 133350 h 165100"/>
                  <a:gd name="connsiteX42" fmla="*/ 123825 w 412655"/>
                  <a:gd name="connsiteY42" fmla="*/ 117475 h 16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12655" h="165100">
                    <a:moveTo>
                      <a:pt x="123825" y="117475"/>
                    </a:moveTo>
                    <a:lnTo>
                      <a:pt x="123825" y="117475"/>
                    </a:lnTo>
                    <a:cubicBezTo>
                      <a:pt x="147602" y="112191"/>
                      <a:pt x="179845" y="98303"/>
                      <a:pt x="206375" y="107950"/>
                    </a:cubicBezTo>
                    <a:cubicBezTo>
                      <a:pt x="210595" y="109484"/>
                      <a:pt x="212356" y="114718"/>
                      <a:pt x="215900" y="117475"/>
                    </a:cubicBezTo>
                    <a:cubicBezTo>
                      <a:pt x="221924" y="122160"/>
                      <a:pt x="227710" y="127762"/>
                      <a:pt x="234950" y="130175"/>
                    </a:cubicBezTo>
                    <a:cubicBezTo>
                      <a:pt x="238125" y="131233"/>
                      <a:pt x="241399" y="132032"/>
                      <a:pt x="244475" y="133350"/>
                    </a:cubicBezTo>
                    <a:cubicBezTo>
                      <a:pt x="248825" y="135214"/>
                      <a:pt x="252642" y="138340"/>
                      <a:pt x="257175" y="139700"/>
                    </a:cubicBezTo>
                    <a:cubicBezTo>
                      <a:pt x="267022" y="142654"/>
                      <a:pt x="302358" y="145488"/>
                      <a:pt x="307975" y="146050"/>
                    </a:cubicBezTo>
                    <a:cubicBezTo>
                      <a:pt x="339114" y="156430"/>
                      <a:pt x="295127" y="139602"/>
                      <a:pt x="323850" y="158750"/>
                    </a:cubicBezTo>
                    <a:cubicBezTo>
                      <a:pt x="327481" y="161171"/>
                      <a:pt x="332354" y="160726"/>
                      <a:pt x="336550" y="161925"/>
                    </a:cubicBezTo>
                    <a:cubicBezTo>
                      <a:pt x="339768" y="162844"/>
                      <a:pt x="342900" y="164042"/>
                      <a:pt x="346075" y="165100"/>
                    </a:cubicBezTo>
                    <a:cubicBezTo>
                      <a:pt x="354542" y="164042"/>
                      <a:pt x="363678" y="165390"/>
                      <a:pt x="371475" y="161925"/>
                    </a:cubicBezTo>
                    <a:cubicBezTo>
                      <a:pt x="374533" y="160566"/>
                      <a:pt x="374650" y="155747"/>
                      <a:pt x="374650" y="152400"/>
                    </a:cubicBezTo>
                    <a:cubicBezTo>
                      <a:pt x="374650" y="134116"/>
                      <a:pt x="372134" y="126462"/>
                      <a:pt x="368300" y="111125"/>
                    </a:cubicBezTo>
                    <a:cubicBezTo>
                      <a:pt x="369358" y="102658"/>
                      <a:pt x="367460" y="93254"/>
                      <a:pt x="371475" y="85725"/>
                    </a:cubicBezTo>
                    <a:cubicBezTo>
                      <a:pt x="378350" y="72834"/>
                      <a:pt x="391556" y="64929"/>
                      <a:pt x="403225" y="57150"/>
                    </a:cubicBezTo>
                    <a:cubicBezTo>
                      <a:pt x="414016" y="40963"/>
                      <a:pt x="416179" y="42037"/>
                      <a:pt x="406400" y="12700"/>
                    </a:cubicBezTo>
                    <a:cubicBezTo>
                      <a:pt x="405342" y="9525"/>
                      <a:pt x="400050" y="10583"/>
                      <a:pt x="396875" y="9525"/>
                    </a:cubicBezTo>
                    <a:cubicBezTo>
                      <a:pt x="353483" y="10583"/>
                      <a:pt x="310062" y="10773"/>
                      <a:pt x="266700" y="12700"/>
                    </a:cubicBezTo>
                    <a:cubicBezTo>
                      <a:pt x="262341" y="12894"/>
                      <a:pt x="258196" y="14676"/>
                      <a:pt x="254000" y="15875"/>
                    </a:cubicBezTo>
                    <a:cubicBezTo>
                      <a:pt x="242200" y="19246"/>
                      <a:pt x="228504" y="25464"/>
                      <a:pt x="219075" y="31750"/>
                    </a:cubicBezTo>
                    <a:cubicBezTo>
                      <a:pt x="215900" y="33867"/>
                      <a:pt x="213057" y="36597"/>
                      <a:pt x="209550" y="38100"/>
                    </a:cubicBezTo>
                    <a:cubicBezTo>
                      <a:pt x="205539" y="39819"/>
                      <a:pt x="201030" y="40021"/>
                      <a:pt x="196850" y="41275"/>
                    </a:cubicBezTo>
                    <a:cubicBezTo>
                      <a:pt x="190439" y="43198"/>
                      <a:pt x="184294" y="46002"/>
                      <a:pt x="177800" y="47625"/>
                    </a:cubicBezTo>
                    <a:cubicBezTo>
                      <a:pt x="173567" y="48683"/>
                      <a:pt x="169186" y="49268"/>
                      <a:pt x="165100" y="50800"/>
                    </a:cubicBezTo>
                    <a:cubicBezTo>
                      <a:pt x="160668" y="52462"/>
                      <a:pt x="156633" y="55033"/>
                      <a:pt x="152400" y="57150"/>
                    </a:cubicBezTo>
                    <a:cubicBezTo>
                      <a:pt x="148167" y="56092"/>
                      <a:pt x="144046" y="54370"/>
                      <a:pt x="139700" y="53975"/>
                    </a:cubicBezTo>
                    <a:cubicBezTo>
                      <a:pt x="120699" y="52248"/>
                      <a:pt x="101438" y="53498"/>
                      <a:pt x="82550" y="50800"/>
                    </a:cubicBezTo>
                    <a:cubicBezTo>
                      <a:pt x="78772" y="50260"/>
                      <a:pt x="76200" y="46567"/>
                      <a:pt x="73025" y="44450"/>
                    </a:cubicBezTo>
                    <a:cubicBezTo>
                      <a:pt x="68792" y="38100"/>
                      <a:pt x="62738" y="32640"/>
                      <a:pt x="60325" y="25400"/>
                    </a:cubicBezTo>
                    <a:cubicBezTo>
                      <a:pt x="52768" y="2730"/>
                      <a:pt x="59544" y="10063"/>
                      <a:pt x="44450" y="0"/>
                    </a:cubicBezTo>
                    <a:cubicBezTo>
                      <a:pt x="34925" y="1058"/>
                      <a:pt x="25172" y="851"/>
                      <a:pt x="15875" y="3175"/>
                    </a:cubicBezTo>
                    <a:cubicBezTo>
                      <a:pt x="3854" y="6180"/>
                      <a:pt x="5978" y="12416"/>
                      <a:pt x="3175" y="22225"/>
                    </a:cubicBezTo>
                    <a:cubicBezTo>
                      <a:pt x="2256" y="25443"/>
                      <a:pt x="1058" y="28575"/>
                      <a:pt x="0" y="31750"/>
                    </a:cubicBezTo>
                    <a:cubicBezTo>
                      <a:pt x="1058" y="45508"/>
                      <a:pt x="1651" y="59310"/>
                      <a:pt x="3175" y="73025"/>
                    </a:cubicBezTo>
                    <a:cubicBezTo>
                      <a:pt x="3771" y="78388"/>
                      <a:pt x="3673" y="84215"/>
                      <a:pt x="6350" y="88900"/>
                    </a:cubicBezTo>
                    <a:cubicBezTo>
                      <a:pt x="8243" y="92213"/>
                      <a:pt x="12700" y="93133"/>
                      <a:pt x="15875" y="95250"/>
                    </a:cubicBezTo>
                    <a:cubicBezTo>
                      <a:pt x="17992" y="98425"/>
                      <a:pt x="19782" y="101844"/>
                      <a:pt x="22225" y="104775"/>
                    </a:cubicBezTo>
                    <a:cubicBezTo>
                      <a:pt x="25100" y="108224"/>
                      <a:pt x="28014" y="111809"/>
                      <a:pt x="31750" y="114300"/>
                    </a:cubicBezTo>
                    <a:cubicBezTo>
                      <a:pt x="38527" y="118818"/>
                      <a:pt x="65598" y="120515"/>
                      <a:pt x="66675" y="120650"/>
                    </a:cubicBezTo>
                    <a:cubicBezTo>
                      <a:pt x="83696" y="126324"/>
                      <a:pt x="69087" y="121892"/>
                      <a:pt x="92075" y="127000"/>
                    </a:cubicBezTo>
                    <a:cubicBezTo>
                      <a:pt x="104035" y="129658"/>
                      <a:pt x="103693" y="129814"/>
                      <a:pt x="114300" y="133350"/>
                    </a:cubicBezTo>
                    <a:cubicBezTo>
                      <a:pt x="130387" y="145415"/>
                      <a:pt x="122237" y="120121"/>
                      <a:pt x="123825" y="117475"/>
                    </a:cubicBezTo>
                    <a:close/>
                  </a:path>
                </a:pathLst>
              </a:custGeom>
              <a:solidFill>
                <a:srgbClr val="5E9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3" name="자유형: 도형 872">
                <a:extLst>
                  <a:ext uri="{FF2B5EF4-FFF2-40B4-BE49-F238E27FC236}">
                    <a16:creationId xmlns:a16="http://schemas.microsoft.com/office/drawing/2014/main" id="{21ACA6A9-5593-4A0D-BBA5-A2F95E6F9FB8}"/>
                  </a:ext>
                </a:extLst>
              </p:cNvPr>
              <p:cNvSpPr/>
              <p:nvPr/>
            </p:nvSpPr>
            <p:spPr>
              <a:xfrm>
                <a:off x="6981189" y="385191"/>
                <a:ext cx="479456" cy="1242348"/>
              </a:xfrm>
              <a:custGeom>
                <a:avLst/>
                <a:gdLst>
                  <a:gd name="connsiteX0" fmla="*/ 53975 w 95482"/>
                  <a:gd name="connsiteY0" fmla="*/ 212725 h 212725"/>
                  <a:gd name="connsiteX1" fmla="*/ 53975 w 95482"/>
                  <a:gd name="connsiteY1" fmla="*/ 212725 h 212725"/>
                  <a:gd name="connsiteX2" fmla="*/ 95250 w 95482"/>
                  <a:gd name="connsiteY2" fmla="*/ 117475 h 212725"/>
                  <a:gd name="connsiteX3" fmla="*/ 92075 w 95482"/>
                  <a:gd name="connsiteY3" fmla="*/ 107950 h 212725"/>
                  <a:gd name="connsiteX4" fmla="*/ 88900 w 95482"/>
                  <a:gd name="connsiteY4" fmla="*/ 95250 h 212725"/>
                  <a:gd name="connsiteX5" fmla="*/ 82550 w 95482"/>
                  <a:gd name="connsiteY5" fmla="*/ 53975 h 212725"/>
                  <a:gd name="connsiteX6" fmla="*/ 88900 w 95482"/>
                  <a:gd name="connsiteY6" fmla="*/ 15875 h 212725"/>
                  <a:gd name="connsiteX7" fmla="*/ 92075 w 95482"/>
                  <a:gd name="connsiteY7" fmla="*/ 3175 h 212725"/>
                  <a:gd name="connsiteX8" fmla="*/ 82550 w 95482"/>
                  <a:gd name="connsiteY8" fmla="*/ 0 h 212725"/>
                  <a:gd name="connsiteX9" fmla="*/ 60325 w 95482"/>
                  <a:gd name="connsiteY9" fmla="*/ 22225 h 212725"/>
                  <a:gd name="connsiteX10" fmla="*/ 53975 w 95482"/>
                  <a:gd name="connsiteY10" fmla="*/ 44450 h 212725"/>
                  <a:gd name="connsiteX11" fmla="*/ 47625 w 95482"/>
                  <a:gd name="connsiteY11" fmla="*/ 53975 h 212725"/>
                  <a:gd name="connsiteX12" fmla="*/ 41275 w 95482"/>
                  <a:gd name="connsiteY12" fmla="*/ 66675 h 212725"/>
                  <a:gd name="connsiteX13" fmla="*/ 31750 w 95482"/>
                  <a:gd name="connsiteY13" fmla="*/ 73025 h 212725"/>
                  <a:gd name="connsiteX14" fmla="*/ 19050 w 95482"/>
                  <a:gd name="connsiteY14" fmla="*/ 82550 h 212725"/>
                  <a:gd name="connsiteX15" fmla="*/ 9525 w 95482"/>
                  <a:gd name="connsiteY15" fmla="*/ 85725 h 212725"/>
                  <a:gd name="connsiteX16" fmla="*/ 0 w 95482"/>
                  <a:gd name="connsiteY16" fmla="*/ 92075 h 212725"/>
                  <a:gd name="connsiteX17" fmla="*/ 6350 w 95482"/>
                  <a:gd name="connsiteY17" fmla="*/ 123825 h 212725"/>
                  <a:gd name="connsiteX18" fmla="*/ 28575 w 95482"/>
                  <a:gd name="connsiteY18" fmla="*/ 142875 h 212725"/>
                  <a:gd name="connsiteX19" fmla="*/ 31750 w 95482"/>
                  <a:gd name="connsiteY19" fmla="*/ 155575 h 212725"/>
                  <a:gd name="connsiteX20" fmla="*/ 34925 w 95482"/>
                  <a:gd name="connsiteY20" fmla="*/ 174625 h 212725"/>
                  <a:gd name="connsiteX21" fmla="*/ 53975 w 95482"/>
                  <a:gd name="connsiteY21" fmla="*/ 212725 h 21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5482" h="212725">
                    <a:moveTo>
                      <a:pt x="53975" y="212725"/>
                    </a:moveTo>
                    <a:lnTo>
                      <a:pt x="53975" y="212725"/>
                    </a:lnTo>
                    <a:cubicBezTo>
                      <a:pt x="67733" y="180975"/>
                      <a:pt x="83425" y="149994"/>
                      <a:pt x="95250" y="117475"/>
                    </a:cubicBezTo>
                    <a:cubicBezTo>
                      <a:pt x="96394" y="114330"/>
                      <a:pt x="92994" y="111168"/>
                      <a:pt x="92075" y="107950"/>
                    </a:cubicBezTo>
                    <a:cubicBezTo>
                      <a:pt x="90876" y="103754"/>
                      <a:pt x="89658" y="99547"/>
                      <a:pt x="88900" y="95250"/>
                    </a:cubicBezTo>
                    <a:cubicBezTo>
                      <a:pt x="86481" y="81542"/>
                      <a:pt x="84667" y="67733"/>
                      <a:pt x="82550" y="53975"/>
                    </a:cubicBezTo>
                    <a:cubicBezTo>
                      <a:pt x="84667" y="41275"/>
                      <a:pt x="86527" y="28530"/>
                      <a:pt x="88900" y="15875"/>
                    </a:cubicBezTo>
                    <a:cubicBezTo>
                      <a:pt x="89704" y="11586"/>
                      <a:pt x="93696" y="7227"/>
                      <a:pt x="92075" y="3175"/>
                    </a:cubicBezTo>
                    <a:cubicBezTo>
                      <a:pt x="90832" y="68"/>
                      <a:pt x="85725" y="1058"/>
                      <a:pt x="82550" y="0"/>
                    </a:cubicBezTo>
                    <a:cubicBezTo>
                      <a:pt x="75142" y="7408"/>
                      <a:pt x="62866" y="12061"/>
                      <a:pt x="60325" y="22225"/>
                    </a:cubicBezTo>
                    <a:cubicBezTo>
                      <a:pt x="59308" y="26294"/>
                      <a:pt x="56252" y="39895"/>
                      <a:pt x="53975" y="44450"/>
                    </a:cubicBezTo>
                    <a:cubicBezTo>
                      <a:pt x="52268" y="47863"/>
                      <a:pt x="49518" y="50662"/>
                      <a:pt x="47625" y="53975"/>
                    </a:cubicBezTo>
                    <a:cubicBezTo>
                      <a:pt x="45277" y="58084"/>
                      <a:pt x="44305" y="63039"/>
                      <a:pt x="41275" y="66675"/>
                    </a:cubicBezTo>
                    <a:cubicBezTo>
                      <a:pt x="38832" y="69606"/>
                      <a:pt x="34855" y="70807"/>
                      <a:pt x="31750" y="73025"/>
                    </a:cubicBezTo>
                    <a:cubicBezTo>
                      <a:pt x="27444" y="76101"/>
                      <a:pt x="23644" y="79925"/>
                      <a:pt x="19050" y="82550"/>
                    </a:cubicBezTo>
                    <a:cubicBezTo>
                      <a:pt x="16144" y="84210"/>
                      <a:pt x="12518" y="84228"/>
                      <a:pt x="9525" y="85725"/>
                    </a:cubicBezTo>
                    <a:cubicBezTo>
                      <a:pt x="6112" y="87432"/>
                      <a:pt x="3175" y="89958"/>
                      <a:pt x="0" y="92075"/>
                    </a:cubicBezTo>
                    <a:cubicBezTo>
                      <a:pt x="2117" y="102658"/>
                      <a:pt x="2476" y="113751"/>
                      <a:pt x="6350" y="123825"/>
                    </a:cubicBezTo>
                    <a:cubicBezTo>
                      <a:pt x="8143" y="128486"/>
                      <a:pt x="25805" y="140798"/>
                      <a:pt x="28575" y="142875"/>
                    </a:cubicBezTo>
                    <a:cubicBezTo>
                      <a:pt x="29633" y="147108"/>
                      <a:pt x="30894" y="151296"/>
                      <a:pt x="31750" y="155575"/>
                    </a:cubicBezTo>
                    <a:cubicBezTo>
                      <a:pt x="33013" y="161888"/>
                      <a:pt x="32889" y="168518"/>
                      <a:pt x="34925" y="174625"/>
                    </a:cubicBezTo>
                    <a:cubicBezTo>
                      <a:pt x="36928" y="180633"/>
                      <a:pt x="50800" y="206375"/>
                      <a:pt x="53975" y="212725"/>
                    </a:cubicBezTo>
                    <a:close/>
                  </a:path>
                </a:pathLst>
              </a:custGeom>
              <a:solidFill>
                <a:srgbClr val="738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4" name="자유형: 도형 873">
                <a:extLst>
                  <a:ext uri="{FF2B5EF4-FFF2-40B4-BE49-F238E27FC236}">
                    <a16:creationId xmlns:a16="http://schemas.microsoft.com/office/drawing/2014/main" id="{9634BB79-0B82-4992-8977-3B4F80B4E5B1}"/>
                  </a:ext>
                </a:extLst>
              </p:cNvPr>
              <p:cNvSpPr/>
              <p:nvPr/>
            </p:nvSpPr>
            <p:spPr>
              <a:xfrm>
                <a:off x="7188449" y="529934"/>
                <a:ext cx="1227614" cy="1505541"/>
              </a:xfrm>
              <a:custGeom>
                <a:avLst/>
                <a:gdLst>
                  <a:gd name="connsiteX0" fmla="*/ 76200 w 244475"/>
                  <a:gd name="connsiteY0" fmla="*/ 60941 h 257791"/>
                  <a:gd name="connsiteX1" fmla="*/ 76200 w 244475"/>
                  <a:gd name="connsiteY1" fmla="*/ 60941 h 257791"/>
                  <a:gd name="connsiteX2" fmla="*/ 44450 w 244475"/>
                  <a:gd name="connsiteY2" fmla="*/ 73641 h 257791"/>
                  <a:gd name="connsiteX3" fmla="*/ 41275 w 244475"/>
                  <a:gd name="connsiteY3" fmla="*/ 83166 h 257791"/>
                  <a:gd name="connsiteX4" fmla="*/ 31750 w 244475"/>
                  <a:gd name="connsiteY4" fmla="*/ 89516 h 257791"/>
                  <a:gd name="connsiteX5" fmla="*/ 28575 w 244475"/>
                  <a:gd name="connsiteY5" fmla="*/ 121266 h 257791"/>
                  <a:gd name="connsiteX6" fmla="*/ 22225 w 244475"/>
                  <a:gd name="connsiteY6" fmla="*/ 130791 h 257791"/>
                  <a:gd name="connsiteX7" fmla="*/ 15875 w 244475"/>
                  <a:gd name="connsiteY7" fmla="*/ 149841 h 257791"/>
                  <a:gd name="connsiteX8" fmla="*/ 9525 w 244475"/>
                  <a:gd name="connsiteY8" fmla="*/ 159366 h 257791"/>
                  <a:gd name="connsiteX9" fmla="*/ 0 w 244475"/>
                  <a:gd name="connsiteY9" fmla="*/ 184766 h 257791"/>
                  <a:gd name="connsiteX10" fmla="*/ 15875 w 244475"/>
                  <a:gd name="connsiteY10" fmla="*/ 203816 h 257791"/>
                  <a:gd name="connsiteX11" fmla="*/ 22225 w 244475"/>
                  <a:gd name="connsiteY11" fmla="*/ 213341 h 257791"/>
                  <a:gd name="connsiteX12" fmla="*/ 31750 w 244475"/>
                  <a:gd name="connsiteY12" fmla="*/ 219691 h 257791"/>
                  <a:gd name="connsiteX13" fmla="*/ 44450 w 244475"/>
                  <a:gd name="connsiteY13" fmla="*/ 238741 h 257791"/>
                  <a:gd name="connsiteX14" fmla="*/ 47625 w 244475"/>
                  <a:gd name="connsiteY14" fmla="*/ 254616 h 257791"/>
                  <a:gd name="connsiteX15" fmla="*/ 60325 w 244475"/>
                  <a:gd name="connsiteY15" fmla="*/ 257791 h 257791"/>
                  <a:gd name="connsiteX16" fmla="*/ 73025 w 244475"/>
                  <a:gd name="connsiteY16" fmla="*/ 251441 h 257791"/>
                  <a:gd name="connsiteX17" fmla="*/ 88900 w 244475"/>
                  <a:gd name="connsiteY17" fmla="*/ 232391 h 257791"/>
                  <a:gd name="connsiteX18" fmla="*/ 95250 w 244475"/>
                  <a:gd name="connsiteY18" fmla="*/ 203816 h 257791"/>
                  <a:gd name="connsiteX19" fmla="*/ 101600 w 244475"/>
                  <a:gd name="connsiteY19" fmla="*/ 181591 h 257791"/>
                  <a:gd name="connsiteX20" fmla="*/ 107950 w 244475"/>
                  <a:gd name="connsiteY20" fmla="*/ 172066 h 257791"/>
                  <a:gd name="connsiteX21" fmla="*/ 114300 w 244475"/>
                  <a:gd name="connsiteY21" fmla="*/ 156191 h 257791"/>
                  <a:gd name="connsiteX22" fmla="*/ 117475 w 244475"/>
                  <a:gd name="connsiteY22" fmla="*/ 146666 h 257791"/>
                  <a:gd name="connsiteX23" fmla="*/ 127000 w 244475"/>
                  <a:gd name="connsiteY23" fmla="*/ 140316 h 257791"/>
                  <a:gd name="connsiteX24" fmla="*/ 149225 w 244475"/>
                  <a:gd name="connsiteY24" fmla="*/ 133966 h 257791"/>
                  <a:gd name="connsiteX25" fmla="*/ 187325 w 244475"/>
                  <a:gd name="connsiteY25" fmla="*/ 127616 h 257791"/>
                  <a:gd name="connsiteX26" fmla="*/ 196850 w 244475"/>
                  <a:gd name="connsiteY26" fmla="*/ 124441 h 257791"/>
                  <a:gd name="connsiteX27" fmla="*/ 209550 w 244475"/>
                  <a:gd name="connsiteY27" fmla="*/ 121266 h 257791"/>
                  <a:gd name="connsiteX28" fmla="*/ 222250 w 244475"/>
                  <a:gd name="connsiteY28" fmla="*/ 111741 h 257791"/>
                  <a:gd name="connsiteX29" fmla="*/ 231775 w 244475"/>
                  <a:gd name="connsiteY29" fmla="*/ 105391 h 257791"/>
                  <a:gd name="connsiteX30" fmla="*/ 244475 w 244475"/>
                  <a:gd name="connsiteY30" fmla="*/ 86341 h 257791"/>
                  <a:gd name="connsiteX31" fmla="*/ 238125 w 244475"/>
                  <a:gd name="connsiteY31" fmla="*/ 57766 h 257791"/>
                  <a:gd name="connsiteX32" fmla="*/ 231775 w 244475"/>
                  <a:gd name="connsiteY32" fmla="*/ 48241 h 257791"/>
                  <a:gd name="connsiteX33" fmla="*/ 212725 w 244475"/>
                  <a:gd name="connsiteY33" fmla="*/ 32366 h 257791"/>
                  <a:gd name="connsiteX34" fmla="*/ 203200 w 244475"/>
                  <a:gd name="connsiteY34" fmla="*/ 29191 h 257791"/>
                  <a:gd name="connsiteX35" fmla="*/ 180975 w 244475"/>
                  <a:gd name="connsiteY35" fmla="*/ 22841 h 257791"/>
                  <a:gd name="connsiteX36" fmla="*/ 158750 w 244475"/>
                  <a:gd name="connsiteY36" fmla="*/ 13316 h 257791"/>
                  <a:gd name="connsiteX37" fmla="*/ 139700 w 244475"/>
                  <a:gd name="connsiteY37" fmla="*/ 616 h 257791"/>
                  <a:gd name="connsiteX38" fmla="*/ 136525 w 244475"/>
                  <a:gd name="connsiteY38" fmla="*/ 13316 h 257791"/>
                  <a:gd name="connsiteX39" fmla="*/ 139700 w 244475"/>
                  <a:gd name="connsiteY39" fmla="*/ 35541 h 257791"/>
                  <a:gd name="connsiteX40" fmla="*/ 142875 w 244475"/>
                  <a:gd name="connsiteY40" fmla="*/ 45066 h 257791"/>
                  <a:gd name="connsiteX41" fmla="*/ 139700 w 244475"/>
                  <a:gd name="connsiteY41" fmla="*/ 92691 h 257791"/>
                  <a:gd name="connsiteX42" fmla="*/ 130175 w 244475"/>
                  <a:gd name="connsiteY42" fmla="*/ 99041 h 257791"/>
                  <a:gd name="connsiteX43" fmla="*/ 85725 w 244475"/>
                  <a:gd name="connsiteY43" fmla="*/ 95866 h 257791"/>
                  <a:gd name="connsiteX44" fmla="*/ 82550 w 244475"/>
                  <a:gd name="connsiteY44" fmla="*/ 86341 h 257791"/>
                  <a:gd name="connsiteX45" fmla="*/ 79375 w 244475"/>
                  <a:gd name="connsiteY45" fmla="*/ 45066 h 257791"/>
                  <a:gd name="connsiteX46" fmla="*/ 76200 w 244475"/>
                  <a:gd name="connsiteY46" fmla="*/ 60941 h 2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4475" h="257791">
                    <a:moveTo>
                      <a:pt x="76200" y="60941"/>
                    </a:moveTo>
                    <a:lnTo>
                      <a:pt x="76200" y="60941"/>
                    </a:lnTo>
                    <a:cubicBezTo>
                      <a:pt x="65617" y="65174"/>
                      <a:pt x="54067" y="67521"/>
                      <a:pt x="44450" y="73641"/>
                    </a:cubicBezTo>
                    <a:cubicBezTo>
                      <a:pt x="41626" y="75438"/>
                      <a:pt x="43366" y="80553"/>
                      <a:pt x="41275" y="83166"/>
                    </a:cubicBezTo>
                    <a:cubicBezTo>
                      <a:pt x="38891" y="86146"/>
                      <a:pt x="34925" y="87399"/>
                      <a:pt x="31750" y="89516"/>
                    </a:cubicBezTo>
                    <a:cubicBezTo>
                      <a:pt x="30692" y="100099"/>
                      <a:pt x="30967" y="110902"/>
                      <a:pt x="28575" y="121266"/>
                    </a:cubicBezTo>
                    <a:cubicBezTo>
                      <a:pt x="27717" y="124984"/>
                      <a:pt x="23775" y="127304"/>
                      <a:pt x="22225" y="130791"/>
                    </a:cubicBezTo>
                    <a:cubicBezTo>
                      <a:pt x="19507" y="136908"/>
                      <a:pt x="19588" y="144272"/>
                      <a:pt x="15875" y="149841"/>
                    </a:cubicBezTo>
                    <a:cubicBezTo>
                      <a:pt x="13758" y="153016"/>
                      <a:pt x="11232" y="155953"/>
                      <a:pt x="9525" y="159366"/>
                    </a:cubicBezTo>
                    <a:cubicBezTo>
                      <a:pt x="5729" y="166959"/>
                      <a:pt x="2748" y="176522"/>
                      <a:pt x="0" y="184766"/>
                    </a:cubicBezTo>
                    <a:cubicBezTo>
                      <a:pt x="14573" y="221199"/>
                      <a:pt x="-3156" y="188591"/>
                      <a:pt x="15875" y="203816"/>
                    </a:cubicBezTo>
                    <a:cubicBezTo>
                      <a:pt x="18855" y="206200"/>
                      <a:pt x="19527" y="210643"/>
                      <a:pt x="22225" y="213341"/>
                    </a:cubicBezTo>
                    <a:cubicBezTo>
                      <a:pt x="24923" y="216039"/>
                      <a:pt x="28575" y="217574"/>
                      <a:pt x="31750" y="219691"/>
                    </a:cubicBezTo>
                    <a:cubicBezTo>
                      <a:pt x="35983" y="226041"/>
                      <a:pt x="42953" y="231257"/>
                      <a:pt x="44450" y="238741"/>
                    </a:cubicBezTo>
                    <a:cubicBezTo>
                      <a:pt x="45508" y="244033"/>
                      <a:pt x="44170" y="250470"/>
                      <a:pt x="47625" y="254616"/>
                    </a:cubicBezTo>
                    <a:cubicBezTo>
                      <a:pt x="50419" y="257968"/>
                      <a:pt x="56092" y="256733"/>
                      <a:pt x="60325" y="257791"/>
                    </a:cubicBezTo>
                    <a:cubicBezTo>
                      <a:pt x="64558" y="255674"/>
                      <a:pt x="69174" y="254192"/>
                      <a:pt x="73025" y="251441"/>
                    </a:cubicBezTo>
                    <a:cubicBezTo>
                      <a:pt x="80803" y="245885"/>
                      <a:pt x="83837" y="239986"/>
                      <a:pt x="88900" y="232391"/>
                    </a:cubicBezTo>
                    <a:cubicBezTo>
                      <a:pt x="91017" y="222866"/>
                      <a:pt x="93056" y="213323"/>
                      <a:pt x="95250" y="203816"/>
                    </a:cubicBezTo>
                    <a:cubicBezTo>
                      <a:pt x="96122" y="200038"/>
                      <a:pt x="99434" y="185923"/>
                      <a:pt x="101600" y="181591"/>
                    </a:cubicBezTo>
                    <a:cubicBezTo>
                      <a:pt x="103307" y="178178"/>
                      <a:pt x="106243" y="175479"/>
                      <a:pt x="107950" y="172066"/>
                    </a:cubicBezTo>
                    <a:cubicBezTo>
                      <a:pt x="110499" y="166968"/>
                      <a:pt x="112299" y="161527"/>
                      <a:pt x="114300" y="156191"/>
                    </a:cubicBezTo>
                    <a:cubicBezTo>
                      <a:pt x="115475" y="153057"/>
                      <a:pt x="115384" y="149279"/>
                      <a:pt x="117475" y="146666"/>
                    </a:cubicBezTo>
                    <a:cubicBezTo>
                      <a:pt x="119859" y="143686"/>
                      <a:pt x="123587" y="142023"/>
                      <a:pt x="127000" y="140316"/>
                    </a:cubicBezTo>
                    <a:cubicBezTo>
                      <a:pt x="130886" y="138373"/>
                      <a:pt x="146028" y="134547"/>
                      <a:pt x="149225" y="133966"/>
                    </a:cubicBezTo>
                    <a:cubicBezTo>
                      <a:pt x="168938" y="130382"/>
                      <a:pt x="169775" y="132003"/>
                      <a:pt x="187325" y="127616"/>
                    </a:cubicBezTo>
                    <a:cubicBezTo>
                      <a:pt x="190572" y="126804"/>
                      <a:pt x="193632" y="125360"/>
                      <a:pt x="196850" y="124441"/>
                    </a:cubicBezTo>
                    <a:cubicBezTo>
                      <a:pt x="201046" y="123242"/>
                      <a:pt x="205317" y="122324"/>
                      <a:pt x="209550" y="121266"/>
                    </a:cubicBezTo>
                    <a:cubicBezTo>
                      <a:pt x="213783" y="118091"/>
                      <a:pt x="217944" y="114817"/>
                      <a:pt x="222250" y="111741"/>
                    </a:cubicBezTo>
                    <a:cubicBezTo>
                      <a:pt x="225355" y="109523"/>
                      <a:pt x="229262" y="108263"/>
                      <a:pt x="231775" y="105391"/>
                    </a:cubicBezTo>
                    <a:cubicBezTo>
                      <a:pt x="236801" y="99648"/>
                      <a:pt x="244475" y="86341"/>
                      <a:pt x="244475" y="86341"/>
                    </a:cubicBezTo>
                    <a:cubicBezTo>
                      <a:pt x="242358" y="76816"/>
                      <a:pt x="241211" y="67023"/>
                      <a:pt x="238125" y="57766"/>
                    </a:cubicBezTo>
                    <a:cubicBezTo>
                      <a:pt x="236918" y="54146"/>
                      <a:pt x="234218" y="51172"/>
                      <a:pt x="231775" y="48241"/>
                    </a:cubicBezTo>
                    <a:cubicBezTo>
                      <a:pt x="226759" y="42222"/>
                      <a:pt x="219861" y="35934"/>
                      <a:pt x="212725" y="32366"/>
                    </a:cubicBezTo>
                    <a:cubicBezTo>
                      <a:pt x="209732" y="30869"/>
                      <a:pt x="206418" y="30110"/>
                      <a:pt x="203200" y="29191"/>
                    </a:cubicBezTo>
                    <a:cubicBezTo>
                      <a:pt x="195144" y="26889"/>
                      <a:pt x="188588" y="26104"/>
                      <a:pt x="180975" y="22841"/>
                    </a:cubicBezTo>
                    <a:cubicBezTo>
                      <a:pt x="153512" y="11071"/>
                      <a:pt x="181088" y="20762"/>
                      <a:pt x="158750" y="13316"/>
                    </a:cubicBezTo>
                    <a:cubicBezTo>
                      <a:pt x="158307" y="12873"/>
                      <a:pt x="144951" y="-3322"/>
                      <a:pt x="139700" y="616"/>
                    </a:cubicBezTo>
                    <a:cubicBezTo>
                      <a:pt x="136209" y="3234"/>
                      <a:pt x="137583" y="9083"/>
                      <a:pt x="136525" y="13316"/>
                    </a:cubicBezTo>
                    <a:cubicBezTo>
                      <a:pt x="137583" y="20724"/>
                      <a:pt x="138232" y="28203"/>
                      <a:pt x="139700" y="35541"/>
                    </a:cubicBezTo>
                    <a:cubicBezTo>
                      <a:pt x="140356" y="38823"/>
                      <a:pt x="142875" y="41719"/>
                      <a:pt x="142875" y="45066"/>
                    </a:cubicBezTo>
                    <a:cubicBezTo>
                      <a:pt x="142875" y="60976"/>
                      <a:pt x="143344" y="77204"/>
                      <a:pt x="139700" y="92691"/>
                    </a:cubicBezTo>
                    <a:cubicBezTo>
                      <a:pt x="138826" y="96405"/>
                      <a:pt x="133350" y="96924"/>
                      <a:pt x="130175" y="99041"/>
                    </a:cubicBezTo>
                    <a:cubicBezTo>
                      <a:pt x="115358" y="97983"/>
                      <a:pt x="100078" y="99693"/>
                      <a:pt x="85725" y="95866"/>
                    </a:cubicBezTo>
                    <a:cubicBezTo>
                      <a:pt x="82491" y="95004"/>
                      <a:pt x="82965" y="89662"/>
                      <a:pt x="82550" y="86341"/>
                    </a:cubicBezTo>
                    <a:cubicBezTo>
                      <a:pt x="80838" y="72649"/>
                      <a:pt x="80185" y="58841"/>
                      <a:pt x="79375" y="45066"/>
                    </a:cubicBezTo>
                    <a:cubicBezTo>
                      <a:pt x="79126" y="40840"/>
                      <a:pt x="76729" y="58295"/>
                      <a:pt x="76200" y="60941"/>
                    </a:cubicBezTo>
                    <a:close/>
                  </a:path>
                </a:pathLst>
              </a:custGeom>
              <a:solidFill>
                <a:srgbClr val="5C6F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5" name="자유형: 도형 874">
                <a:extLst>
                  <a:ext uri="{FF2B5EF4-FFF2-40B4-BE49-F238E27FC236}">
                    <a16:creationId xmlns:a16="http://schemas.microsoft.com/office/drawing/2014/main" id="{491FC91F-E421-43E4-8D00-66A74932CA34}"/>
                  </a:ext>
                </a:extLst>
              </p:cNvPr>
              <p:cNvSpPr/>
              <p:nvPr/>
            </p:nvSpPr>
            <p:spPr>
              <a:xfrm>
                <a:off x="7602968" y="1125531"/>
                <a:ext cx="897133" cy="1177756"/>
              </a:xfrm>
              <a:custGeom>
                <a:avLst/>
                <a:gdLst>
                  <a:gd name="connsiteX0" fmla="*/ 124002 w 178661"/>
                  <a:gd name="connsiteY0" fmla="*/ 19051 h 201665"/>
                  <a:gd name="connsiteX1" fmla="*/ 124002 w 178661"/>
                  <a:gd name="connsiteY1" fmla="*/ 19051 h 201665"/>
                  <a:gd name="connsiteX2" fmla="*/ 174802 w 178661"/>
                  <a:gd name="connsiteY2" fmla="*/ 69851 h 201665"/>
                  <a:gd name="connsiteX3" fmla="*/ 177977 w 178661"/>
                  <a:gd name="connsiteY3" fmla="*/ 82551 h 201665"/>
                  <a:gd name="connsiteX4" fmla="*/ 174802 w 178661"/>
                  <a:gd name="connsiteY4" fmla="*/ 104776 h 201665"/>
                  <a:gd name="connsiteX5" fmla="*/ 117652 w 178661"/>
                  <a:gd name="connsiteY5" fmla="*/ 95251 h 201665"/>
                  <a:gd name="connsiteX6" fmla="*/ 108127 w 178661"/>
                  <a:gd name="connsiteY6" fmla="*/ 92076 h 201665"/>
                  <a:gd name="connsiteX7" fmla="*/ 101777 w 178661"/>
                  <a:gd name="connsiteY7" fmla="*/ 101601 h 201665"/>
                  <a:gd name="connsiteX8" fmla="*/ 98602 w 178661"/>
                  <a:gd name="connsiteY8" fmla="*/ 114301 h 201665"/>
                  <a:gd name="connsiteX9" fmla="*/ 114477 w 178661"/>
                  <a:gd name="connsiteY9" fmla="*/ 136526 h 201665"/>
                  <a:gd name="connsiteX10" fmla="*/ 114477 w 178661"/>
                  <a:gd name="connsiteY10" fmla="*/ 200026 h 201665"/>
                  <a:gd name="connsiteX11" fmla="*/ 95427 w 178661"/>
                  <a:gd name="connsiteY11" fmla="*/ 193676 h 201665"/>
                  <a:gd name="connsiteX12" fmla="*/ 79552 w 178661"/>
                  <a:gd name="connsiteY12" fmla="*/ 171451 h 201665"/>
                  <a:gd name="connsiteX13" fmla="*/ 70027 w 178661"/>
                  <a:gd name="connsiteY13" fmla="*/ 158751 h 201665"/>
                  <a:gd name="connsiteX14" fmla="*/ 63677 w 178661"/>
                  <a:gd name="connsiteY14" fmla="*/ 149226 h 201665"/>
                  <a:gd name="connsiteX15" fmla="*/ 60502 w 178661"/>
                  <a:gd name="connsiteY15" fmla="*/ 136526 h 201665"/>
                  <a:gd name="connsiteX16" fmla="*/ 47802 w 178661"/>
                  <a:gd name="connsiteY16" fmla="*/ 117476 h 201665"/>
                  <a:gd name="connsiteX17" fmla="*/ 41452 w 178661"/>
                  <a:gd name="connsiteY17" fmla="*/ 88901 h 201665"/>
                  <a:gd name="connsiteX18" fmla="*/ 35102 w 178661"/>
                  <a:gd name="connsiteY18" fmla="*/ 69851 h 201665"/>
                  <a:gd name="connsiteX19" fmla="*/ 12877 w 178661"/>
                  <a:gd name="connsiteY19" fmla="*/ 63501 h 201665"/>
                  <a:gd name="connsiteX20" fmla="*/ 3352 w 178661"/>
                  <a:gd name="connsiteY20" fmla="*/ 57151 h 201665"/>
                  <a:gd name="connsiteX21" fmla="*/ 6527 w 178661"/>
                  <a:gd name="connsiteY21" fmla="*/ 31751 h 201665"/>
                  <a:gd name="connsiteX22" fmla="*/ 16052 w 178661"/>
                  <a:gd name="connsiteY22" fmla="*/ 25401 h 201665"/>
                  <a:gd name="connsiteX23" fmla="*/ 22402 w 178661"/>
                  <a:gd name="connsiteY23" fmla="*/ 15876 h 201665"/>
                  <a:gd name="connsiteX24" fmla="*/ 85902 w 178661"/>
                  <a:gd name="connsiteY24" fmla="*/ 6351 h 201665"/>
                  <a:gd name="connsiteX25" fmla="*/ 108127 w 178661"/>
                  <a:gd name="connsiteY25" fmla="*/ 1 h 201665"/>
                  <a:gd name="connsiteX26" fmla="*/ 124002 w 178661"/>
                  <a:gd name="connsiteY26" fmla="*/ 19051 h 201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8661" h="201665">
                    <a:moveTo>
                      <a:pt x="124002" y="19051"/>
                    </a:moveTo>
                    <a:lnTo>
                      <a:pt x="124002" y="19051"/>
                    </a:lnTo>
                    <a:cubicBezTo>
                      <a:pt x="162455" y="52377"/>
                      <a:pt x="166848" y="42012"/>
                      <a:pt x="174802" y="69851"/>
                    </a:cubicBezTo>
                    <a:cubicBezTo>
                      <a:pt x="176001" y="74047"/>
                      <a:pt x="176919" y="78318"/>
                      <a:pt x="177977" y="82551"/>
                    </a:cubicBezTo>
                    <a:cubicBezTo>
                      <a:pt x="176919" y="89959"/>
                      <a:pt x="181809" y="102148"/>
                      <a:pt x="174802" y="104776"/>
                    </a:cubicBezTo>
                    <a:cubicBezTo>
                      <a:pt x="131253" y="121107"/>
                      <a:pt x="138524" y="105687"/>
                      <a:pt x="117652" y="95251"/>
                    </a:cubicBezTo>
                    <a:cubicBezTo>
                      <a:pt x="114659" y="93754"/>
                      <a:pt x="111302" y="93134"/>
                      <a:pt x="108127" y="92076"/>
                    </a:cubicBezTo>
                    <a:cubicBezTo>
                      <a:pt x="106010" y="95251"/>
                      <a:pt x="103280" y="98094"/>
                      <a:pt x="101777" y="101601"/>
                    </a:cubicBezTo>
                    <a:cubicBezTo>
                      <a:pt x="100058" y="105612"/>
                      <a:pt x="98061" y="109971"/>
                      <a:pt x="98602" y="114301"/>
                    </a:cubicBezTo>
                    <a:cubicBezTo>
                      <a:pt x="99796" y="123853"/>
                      <a:pt x="108402" y="130451"/>
                      <a:pt x="114477" y="136526"/>
                    </a:cubicBezTo>
                    <a:cubicBezTo>
                      <a:pt x="119698" y="157411"/>
                      <a:pt x="125968" y="177045"/>
                      <a:pt x="114477" y="200026"/>
                    </a:cubicBezTo>
                    <a:cubicBezTo>
                      <a:pt x="111484" y="206013"/>
                      <a:pt x="95427" y="193676"/>
                      <a:pt x="95427" y="193676"/>
                    </a:cubicBezTo>
                    <a:cubicBezTo>
                      <a:pt x="77269" y="175518"/>
                      <a:pt x="93482" y="193739"/>
                      <a:pt x="79552" y="171451"/>
                    </a:cubicBezTo>
                    <a:cubicBezTo>
                      <a:pt x="76747" y="166964"/>
                      <a:pt x="73103" y="163057"/>
                      <a:pt x="70027" y="158751"/>
                    </a:cubicBezTo>
                    <a:cubicBezTo>
                      <a:pt x="67809" y="155646"/>
                      <a:pt x="65794" y="152401"/>
                      <a:pt x="63677" y="149226"/>
                    </a:cubicBezTo>
                    <a:cubicBezTo>
                      <a:pt x="62619" y="144993"/>
                      <a:pt x="62453" y="140429"/>
                      <a:pt x="60502" y="136526"/>
                    </a:cubicBezTo>
                    <a:cubicBezTo>
                      <a:pt x="57089" y="129700"/>
                      <a:pt x="50215" y="124716"/>
                      <a:pt x="47802" y="117476"/>
                    </a:cubicBezTo>
                    <a:cubicBezTo>
                      <a:pt x="38718" y="90224"/>
                      <a:pt x="52628" y="133603"/>
                      <a:pt x="41452" y="88901"/>
                    </a:cubicBezTo>
                    <a:cubicBezTo>
                      <a:pt x="39829" y="82407"/>
                      <a:pt x="41452" y="71968"/>
                      <a:pt x="35102" y="69851"/>
                    </a:cubicBezTo>
                    <a:cubicBezTo>
                      <a:pt x="21437" y="65296"/>
                      <a:pt x="28824" y="67488"/>
                      <a:pt x="12877" y="63501"/>
                    </a:cubicBezTo>
                    <a:cubicBezTo>
                      <a:pt x="9702" y="61384"/>
                      <a:pt x="5469" y="60326"/>
                      <a:pt x="3352" y="57151"/>
                    </a:cubicBezTo>
                    <a:cubicBezTo>
                      <a:pt x="-2706" y="48064"/>
                      <a:pt x="107" y="39455"/>
                      <a:pt x="6527" y="31751"/>
                    </a:cubicBezTo>
                    <a:cubicBezTo>
                      <a:pt x="8970" y="28820"/>
                      <a:pt x="12877" y="27518"/>
                      <a:pt x="16052" y="25401"/>
                    </a:cubicBezTo>
                    <a:cubicBezTo>
                      <a:pt x="18169" y="22226"/>
                      <a:pt x="19471" y="18319"/>
                      <a:pt x="22402" y="15876"/>
                    </a:cubicBezTo>
                    <a:cubicBezTo>
                      <a:pt x="38223" y="2692"/>
                      <a:pt x="73589" y="7121"/>
                      <a:pt x="85902" y="6351"/>
                    </a:cubicBezTo>
                    <a:cubicBezTo>
                      <a:pt x="94980" y="3325"/>
                      <a:pt x="98160" y="1994"/>
                      <a:pt x="108127" y="1"/>
                    </a:cubicBezTo>
                    <a:cubicBezTo>
                      <a:pt x="109165" y="-207"/>
                      <a:pt x="121356" y="15876"/>
                      <a:pt x="124002" y="19051"/>
                    </a:cubicBezTo>
                    <a:close/>
                  </a:path>
                </a:pathLst>
              </a:custGeom>
              <a:solidFill>
                <a:srgbClr val="7D7D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grpSp>
        <p:nvGrpSpPr>
          <p:cNvPr id="799" name="그룹 798">
            <a:extLst>
              <a:ext uri="{FF2B5EF4-FFF2-40B4-BE49-F238E27FC236}">
                <a16:creationId xmlns:a16="http://schemas.microsoft.com/office/drawing/2014/main" id="{7523D4D1-1CB1-4A2C-9638-C5F7514D067C}"/>
              </a:ext>
            </a:extLst>
          </p:cNvPr>
          <p:cNvGrpSpPr/>
          <p:nvPr/>
        </p:nvGrpSpPr>
        <p:grpSpPr>
          <a:xfrm>
            <a:off x="11436688" y="5513609"/>
            <a:ext cx="7163736" cy="5756903"/>
            <a:chOff x="5179627" y="2703004"/>
            <a:chExt cx="5372802" cy="4317677"/>
          </a:xfrm>
        </p:grpSpPr>
        <p:sp>
          <p:nvSpPr>
            <p:cNvPr id="800" name="자유형: 도형 799">
              <a:extLst>
                <a:ext uri="{FF2B5EF4-FFF2-40B4-BE49-F238E27FC236}">
                  <a16:creationId xmlns:a16="http://schemas.microsoft.com/office/drawing/2014/main" id="{3DC27CA5-7EE7-42FE-A849-244ADD2ACEE5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1" name="자유형: 도형 800">
              <a:extLst>
                <a:ext uri="{FF2B5EF4-FFF2-40B4-BE49-F238E27FC236}">
                  <a16:creationId xmlns:a16="http://schemas.microsoft.com/office/drawing/2014/main" id="{CE520422-4DB8-49ED-BD18-DC100B78289A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2" name="자유형: 도형 801">
              <a:extLst>
                <a:ext uri="{FF2B5EF4-FFF2-40B4-BE49-F238E27FC236}">
                  <a16:creationId xmlns:a16="http://schemas.microsoft.com/office/drawing/2014/main" id="{A3713545-D113-4BFD-84AB-831126F183D5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3" name="자유형: 도형 802">
              <a:extLst>
                <a:ext uri="{FF2B5EF4-FFF2-40B4-BE49-F238E27FC236}">
                  <a16:creationId xmlns:a16="http://schemas.microsoft.com/office/drawing/2014/main" id="{B0D5AC1A-301B-4C74-9273-E121E444DF45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4" name="자유형: 도형 803">
              <a:extLst>
                <a:ext uri="{FF2B5EF4-FFF2-40B4-BE49-F238E27FC236}">
                  <a16:creationId xmlns:a16="http://schemas.microsoft.com/office/drawing/2014/main" id="{B4AE8BC6-7C5E-4E7E-AD5D-E6B5AD77CDAD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5" name="자유형: 도형 804">
              <a:extLst>
                <a:ext uri="{FF2B5EF4-FFF2-40B4-BE49-F238E27FC236}">
                  <a16:creationId xmlns:a16="http://schemas.microsoft.com/office/drawing/2014/main" id="{36F98892-5F7F-468A-8F3E-75AE84687936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6" name="자유형: 도형 805">
              <a:extLst>
                <a:ext uri="{FF2B5EF4-FFF2-40B4-BE49-F238E27FC236}">
                  <a16:creationId xmlns:a16="http://schemas.microsoft.com/office/drawing/2014/main" id="{4135693C-9A83-4174-9F29-C09CB19F0996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807" name="그룹 806">
            <a:extLst>
              <a:ext uri="{FF2B5EF4-FFF2-40B4-BE49-F238E27FC236}">
                <a16:creationId xmlns:a16="http://schemas.microsoft.com/office/drawing/2014/main" id="{8BA1BC65-ACFE-4D94-88EC-38912278E886}"/>
              </a:ext>
            </a:extLst>
          </p:cNvPr>
          <p:cNvGrpSpPr/>
          <p:nvPr/>
        </p:nvGrpSpPr>
        <p:grpSpPr>
          <a:xfrm>
            <a:off x="12992933" y="6593435"/>
            <a:ext cx="7163736" cy="5756903"/>
            <a:chOff x="5179627" y="2703004"/>
            <a:chExt cx="5372802" cy="4317677"/>
          </a:xfrm>
        </p:grpSpPr>
        <p:sp>
          <p:nvSpPr>
            <p:cNvPr id="808" name="자유형: 도형 807">
              <a:extLst>
                <a:ext uri="{FF2B5EF4-FFF2-40B4-BE49-F238E27FC236}">
                  <a16:creationId xmlns:a16="http://schemas.microsoft.com/office/drawing/2014/main" id="{BF2C1956-AE9A-4142-BE1F-35AF7E9A6E29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09" name="자유형: 도형 808">
              <a:extLst>
                <a:ext uri="{FF2B5EF4-FFF2-40B4-BE49-F238E27FC236}">
                  <a16:creationId xmlns:a16="http://schemas.microsoft.com/office/drawing/2014/main" id="{A740457D-D23E-4D15-8AF7-DD929EE55456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0" name="자유형: 도형 809">
              <a:extLst>
                <a:ext uri="{FF2B5EF4-FFF2-40B4-BE49-F238E27FC236}">
                  <a16:creationId xmlns:a16="http://schemas.microsoft.com/office/drawing/2014/main" id="{989B17AD-CB9B-4E7C-8F55-2AE17D1E9B37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1" name="자유형: 도형 810">
              <a:extLst>
                <a:ext uri="{FF2B5EF4-FFF2-40B4-BE49-F238E27FC236}">
                  <a16:creationId xmlns:a16="http://schemas.microsoft.com/office/drawing/2014/main" id="{ECA72F2A-AAA0-4443-A021-EA8F019B6BC0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2" name="자유형: 도형 811">
              <a:extLst>
                <a:ext uri="{FF2B5EF4-FFF2-40B4-BE49-F238E27FC236}">
                  <a16:creationId xmlns:a16="http://schemas.microsoft.com/office/drawing/2014/main" id="{2161F5F1-980F-4FB4-B0A9-1BB54DCA3729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3" name="자유형: 도형 812">
              <a:extLst>
                <a:ext uri="{FF2B5EF4-FFF2-40B4-BE49-F238E27FC236}">
                  <a16:creationId xmlns:a16="http://schemas.microsoft.com/office/drawing/2014/main" id="{FD3F5D23-F375-4390-B088-622C32E400AC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4" name="자유형: 도형 813">
              <a:extLst>
                <a:ext uri="{FF2B5EF4-FFF2-40B4-BE49-F238E27FC236}">
                  <a16:creationId xmlns:a16="http://schemas.microsoft.com/office/drawing/2014/main" id="{F88BC238-2BC5-48F2-ADE0-943E9DB56F41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F50910BD-E9AD-4EC3-99CD-B7594B450563}"/>
              </a:ext>
            </a:extLst>
          </p:cNvPr>
          <p:cNvGrpSpPr/>
          <p:nvPr/>
        </p:nvGrpSpPr>
        <p:grpSpPr>
          <a:xfrm>
            <a:off x="10518105" y="3954510"/>
            <a:ext cx="7163736" cy="5756903"/>
            <a:chOff x="5179627" y="2703004"/>
            <a:chExt cx="5372802" cy="4317677"/>
          </a:xfrm>
        </p:grpSpPr>
        <p:sp>
          <p:nvSpPr>
            <p:cNvPr id="816" name="자유형: 도형 815">
              <a:extLst>
                <a:ext uri="{FF2B5EF4-FFF2-40B4-BE49-F238E27FC236}">
                  <a16:creationId xmlns:a16="http://schemas.microsoft.com/office/drawing/2014/main" id="{521C87B0-C454-4A1E-BE5C-489B359E0799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7" name="자유형: 도형 816">
              <a:extLst>
                <a:ext uri="{FF2B5EF4-FFF2-40B4-BE49-F238E27FC236}">
                  <a16:creationId xmlns:a16="http://schemas.microsoft.com/office/drawing/2014/main" id="{BD5F037B-823E-4641-AB10-CD27DAE14477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8" name="자유형: 도형 817">
              <a:extLst>
                <a:ext uri="{FF2B5EF4-FFF2-40B4-BE49-F238E27FC236}">
                  <a16:creationId xmlns:a16="http://schemas.microsoft.com/office/drawing/2014/main" id="{411143C9-3DDA-4965-81FD-D0C7C7066BC1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19" name="자유형: 도형 818">
              <a:extLst>
                <a:ext uri="{FF2B5EF4-FFF2-40B4-BE49-F238E27FC236}">
                  <a16:creationId xmlns:a16="http://schemas.microsoft.com/office/drawing/2014/main" id="{36DE4447-4257-4FD8-9872-2361A9988ACF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20" name="자유형: 도형 819">
              <a:extLst>
                <a:ext uri="{FF2B5EF4-FFF2-40B4-BE49-F238E27FC236}">
                  <a16:creationId xmlns:a16="http://schemas.microsoft.com/office/drawing/2014/main" id="{2ABD3E86-1055-494E-B4A7-D3AD99CC4B21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21" name="자유형: 도형 820">
              <a:extLst>
                <a:ext uri="{FF2B5EF4-FFF2-40B4-BE49-F238E27FC236}">
                  <a16:creationId xmlns:a16="http://schemas.microsoft.com/office/drawing/2014/main" id="{BA154BBB-E377-4CC9-883D-7E0704381957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22" name="자유형: 도형 821">
              <a:extLst>
                <a:ext uri="{FF2B5EF4-FFF2-40B4-BE49-F238E27FC236}">
                  <a16:creationId xmlns:a16="http://schemas.microsoft.com/office/drawing/2014/main" id="{18EFD271-9F05-4E23-9064-16E3CB07991A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86" name="그룹 685">
            <a:extLst>
              <a:ext uri="{FF2B5EF4-FFF2-40B4-BE49-F238E27FC236}">
                <a16:creationId xmlns:a16="http://schemas.microsoft.com/office/drawing/2014/main" id="{C19726C2-D5BC-40CC-8342-C847EF1FC2B2}"/>
              </a:ext>
            </a:extLst>
          </p:cNvPr>
          <p:cNvGrpSpPr/>
          <p:nvPr/>
        </p:nvGrpSpPr>
        <p:grpSpPr>
          <a:xfrm>
            <a:off x="-2630404" y="-1454021"/>
            <a:ext cx="11666347" cy="13117701"/>
            <a:chOff x="-1972803" y="-1090516"/>
            <a:chExt cx="8749760" cy="9838276"/>
          </a:xfrm>
        </p:grpSpPr>
        <p:grpSp>
          <p:nvGrpSpPr>
            <p:cNvPr id="682" name="그룹 681">
              <a:extLst>
                <a:ext uri="{FF2B5EF4-FFF2-40B4-BE49-F238E27FC236}">
                  <a16:creationId xmlns:a16="http://schemas.microsoft.com/office/drawing/2014/main" id="{F8457865-8F2A-4841-A25C-272517D2173D}"/>
                </a:ext>
              </a:extLst>
            </p:cNvPr>
            <p:cNvGrpSpPr/>
            <p:nvPr/>
          </p:nvGrpSpPr>
          <p:grpSpPr>
            <a:xfrm>
              <a:off x="-1972803" y="-680245"/>
              <a:ext cx="8749358" cy="8520386"/>
              <a:chOff x="-1972803" y="-680245"/>
              <a:chExt cx="8749358" cy="8520386"/>
            </a:xfrm>
          </p:grpSpPr>
          <p:grpSp>
            <p:nvGrpSpPr>
              <p:cNvPr id="605" name="그룹 604">
                <a:extLst>
                  <a:ext uri="{FF2B5EF4-FFF2-40B4-BE49-F238E27FC236}">
                    <a16:creationId xmlns:a16="http://schemas.microsoft.com/office/drawing/2014/main" id="{811B41D1-5DDF-4D98-9396-41F2B8E124D5}"/>
                  </a:ext>
                </a:extLst>
              </p:cNvPr>
              <p:cNvGrpSpPr/>
              <p:nvPr/>
            </p:nvGrpSpPr>
            <p:grpSpPr>
              <a:xfrm>
                <a:off x="-1123624" y="-680245"/>
                <a:ext cx="5297411" cy="3280069"/>
                <a:chOff x="731520" y="162681"/>
                <a:chExt cx="7768581" cy="4524372"/>
              </a:xfrm>
            </p:grpSpPr>
            <p:sp>
              <p:nvSpPr>
                <p:cNvPr id="587" name="자유형: 도형 586">
                  <a:extLst>
                    <a:ext uri="{FF2B5EF4-FFF2-40B4-BE49-F238E27FC236}">
                      <a16:creationId xmlns:a16="http://schemas.microsoft.com/office/drawing/2014/main" id="{37A219C7-EDB6-4FC3-BD79-D4BD9C44B988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8954CE8B-3C05-479C-9A43-B1BDA05CD539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3" name="자유형: 도형 582">
                  <a:extLst>
                    <a:ext uri="{FF2B5EF4-FFF2-40B4-BE49-F238E27FC236}">
                      <a16:creationId xmlns:a16="http://schemas.microsoft.com/office/drawing/2014/main" id="{D21DD09C-8D8A-4BB3-8FC5-B8F25609C881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4" name="자유형: 도형 583">
                  <a:extLst>
                    <a:ext uri="{FF2B5EF4-FFF2-40B4-BE49-F238E27FC236}">
                      <a16:creationId xmlns:a16="http://schemas.microsoft.com/office/drawing/2014/main" id="{A3083380-92BD-49D3-83D0-F80F65AF5665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AD9E64B3-75B4-4C53-9CD7-A429E8E854D7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6" name="자유형: 도형 585">
                  <a:extLst>
                    <a:ext uri="{FF2B5EF4-FFF2-40B4-BE49-F238E27FC236}">
                      <a16:creationId xmlns:a16="http://schemas.microsoft.com/office/drawing/2014/main" id="{05A54CDB-001F-488B-92FD-BC8F2B72C629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8" name="자유형: 도형 587">
                  <a:extLst>
                    <a:ext uri="{FF2B5EF4-FFF2-40B4-BE49-F238E27FC236}">
                      <a16:creationId xmlns:a16="http://schemas.microsoft.com/office/drawing/2014/main" id="{9D49B94E-AF4E-4269-A88B-7024076B9F9E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89" name="자유형: 도형 588">
                  <a:extLst>
                    <a:ext uri="{FF2B5EF4-FFF2-40B4-BE49-F238E27FC236}">
                      <a16:creationId xmlns:a16="http://schemas.microsoft.com/office/drawing/2014/main" id="{2F0ED081-6C7A-4E2F-AB85-F78602F7AAB8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0" name="자유형: 도형 589">
                  <a:extLst>
                    <a:ext uri="{FF2B5EF4-FFF2-40B4-BE49-F238E27FC236}">
                      <a16:creationId xmlns:a16="http://schemas.microsoft.com/office/drawing/2014/main" id="{C9A86533-9849-4DB1-8C9E-0D6CE52DAED5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1" name="자유형: 도형 590">
                  <a:extLst>
                    <a:ext uri="{FF2B5EF4-FFF2-40B4-BE49-F238E27FC236}">
                      <a16:creationId xmlns:a16="http://schemas.microsoft.com/office/drawing/2014/main" id="{8E23BA61-B104-45EC-81B6-7DA81CF95209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2" name="자유형: 도형 591">
                  <a:extLst>
                    <a:ext uri="{FF2B5EF4-FFF2-40B4-BE49-F238E27FC236}">
                      <a16:creationId xmlns:a16="http://schemas.microsoft.com/office/drawing/2014/main" id="{4FB36D6A-61DC-4C1F-A7FA-F645A435D82F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3" name="자유형: 도형 592">
                  <a:extLst>
                    <a:ext uri="{FF2B5EF4-FFF2-40B4-BE49-F238E27FC236}">
                      <a16:creationId xmlns:a16="http://schemas.microsoft.com/office/drawing/2014/main" id="{FDAAA76B-D52D-472A-B3B6-15F867FAC9F2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4" name="자유형: 도형 593">
                  <a:extLst>
                    <a:ext uri="{FF2B5EF4-FFF2-40B4-BE49-F238E27FC236}">
                      <a16:creationId xmlns:a16="http://schemas.microsoft.com/office/drawing/2014/main" id="{18E4616A-D462-4256-8AFA-A74C7F405588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595" name="자유형: 도형 594">
                  <a:extLst>
                    <a:ext uri="{FF2B5EF4-FFF2-40B4-BE49-F238E27FC236}">
                      <a16:creationId xmlns:a16="http://schemas.microsoft.com/office/drawing/2014/main" id="{5B705EEC-17D2-4533-A566-0CAF57D59259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606" name="그룹 605">
                <a:extLst>
                  <a:ext uri="{FF2B5EF4-FFF2-40B4-BE49-F238E27FC236}">
                    <a16:creationId xmlns:a16="http://schemas.microsoft.com/office/drawing/2014/main" id="{6FA45A46-8AE2-4B8E-A98B-565216B6D7BF}"/>
                  </a:ext>
                </a:extLst>
              </p:cNvPr>
              <p:cNvGrpSpPr/>
              <p:nvPr/>
            </p:nvGrpSpPr>
            <p:grpSpPr>
              <a:xfrm>
                <a:off x="-1972803" y="595679"/>
                <a:ext cx="5297411" cy="3280069"/>
                <a:chOff x="731520" y="162681"/>
                <a:chExt cx="7768581" cy="4524372"/>
              </a:xfrm>
            </p:grpSpPr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DFDB4216-1E19-406A-ACD9-0E2EF5F67595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BE796B72-F44E-4CC8-BFDD-B37A26F3C63C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E621E0CE-ADF9-44A1-8A3D-5F953EAF0AFC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3B5F2C02-B717-4126-AE35-67A06601C0E7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1" name="자유형: 도형 610">
                  <a:extLst>
                    <a:ext uri="{FF2B5EF4-FFF2-40B4-BE49-F238E27FC236}">
                      <a16:creationId xmlns:a16="http://schemas.microsoft.com/office/drawing/2014/main" id="{DC5773AC-72B9-40DE-B97C-233679A09735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2" name="자유형: 도형 611">
                  <a:extLst>
                    <a:ext uri="{FF2B5EF4-FFF2-40B4-BE49-F238E27FC236}">
                      <a16:creationId xmlns:a16="http://schemas.microsoft.com/office/drawing/2014/main" id="{261A65C7-9B74-4D99-9631-CDE0A6CDB4D7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3" name="자유형: 도형 612">
                  <a:extLst>
                    <a:ext uri="{FF2B5EF4-FFF2-40B4-BE49-F238E27FC236}">
                      <a16:creationId xmlns:a16="http://schemas.microsoft.com/office/drawing/2014/main" id="{770F4D68-C91C-4D60-93F3-FD262A2956C8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044A7011-9EF3-4241-B0B6-B8EF340A8A3F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B8350B87-C4C9-4F5A-89AE-ECB16805ACF3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6" name="자유형: 도형 615">
                  <a:extLst>
                    <a:ext uri="{FF2B5EF4-FFF2-40B4-BE49-F238E27FC236}">
                      <a16:creationId xmlns:a16="http://schemas.microsoft.com/office/drawing/2014/main" id="{0C49A4EC-A68E-4920-B7CC-4A0341485AB9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7" name="자유형: 도형 616">
                  <a:extLst>
                    <a:ext uri="{FF2B5EF4-FFF2-40B4-BE49-F238E27FC236}">
                      <a16:creationId xmlns:a16="http://schemas.microsoft.com/office/drawing/2014/main" id="{74D06021-79F2-4082-B65B-B6208DC547E0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8" name="자유형: 도형 617">
                  <a:extLst>
                    <a:ext uri="{FF2B5EF4-FFF2-40B4-BE49-F238E27FC236}">
                      <a16:creationId xmlns:a16="http://schemas.microsoft.com/office/drawing/2014/main" id="{F444F9F3-A109-4231-A8B5-92F6B3E4D46E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19" name="자유형: 도형 618">
                  <a:extLst>
                    <a:ext uri="{FF2B5EF4-FFF2-40B4-BE49-F238E27FC236}">
                      <a16:creationId xmlns:a16="http://schemas.microsoft.com/office/drawing/2014/main" id="{9B48A280-6326-4496-B7A0-58D6F7DDBE60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0" name="자유형: 도형 619">
                  <a:extLst>
                    <a:ext uri="{FF2B5EF4-FFF2-40B4-BE49-F238E27FC236}">
                      <a16:creationId xmlns:a16="http://schemas.microsoft.com/office/drawing/2014/main" id="{6EF09FDC-1FDE-4D70-B85D-037DF559C46D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76FDD89D-938A-4F6E-9752-2C20B5A77CAE}"/>
                  </a:ext>
                </a:extLst>
              </p:cNvPr>
              <p:cNvGrpSpPr/>
              <p:nvPr/>
            </p:nvGrpSpPr>
            <p:grpSpPr>
              <a:xfrm>
                <a:off x="1468484" y="-594630"/>
                <a:ext cx="5297411" cy="3280069"/>
                <a:chOff x="731520" y="162681"/>
                <a:chExt cx="7768581" cy="4524372"/>
              </a:xfrm>
            </p:grpSpPr>
            <p:sp>
              <p:nvSpPr>
                <p:cNvPr id="622" name="자유형: 도형 621">
                  <a:extLst>
                    <a:ext uri="{FF2B5EF4-FFF2-40B4-BE49-F238E27FC236}">
                      <a16:creationId xmlns:a16="http://schemas.microsoft.com/office/drawing/2014/main" id="{A652FA24-900E-4306-9610-416B144B0E2D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3" name="자유형: 도형 622">
                  <a:extLst>
                    <a:ext uri="{FF2B5EF4-FFF2-40B4-BE49-F238E27FC236}">
                      <a16:creationId xmlns:a16="http://schemas.microsoft.com/office/drawing/2014/main" id="{FBB9CACE-5930-4B84-AD51-5C4C124125D2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4" name="자유형: 도형 623">
                  <a:extLst>
                    <a:ext uri="{FF2B5EF4-FFF2-40B4-BE49-F238E27FC236}">
                      <a16:creationId xmlns:a16="http://schemas.microsoft.com/office/drawing/2014/main" id="{009FB6A0-8A2C-4CC6-8E64-0E5335D6D2C4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5" name="자유형: 도형 624">
                  <a:extLst>
                    <a:ext uri="{FF2B5EF4-FFF2-40B4-BE49-F238E27FC236}">
                      <a16:creationId xmlns:a16="http://schemas.microsoft.com/office/drawing/2014/main" id="{A9F15754-F9B8-473D-B74C-3354083910A9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6" name="자유형: 도형 625">
                  <a:extLst>
                    <a:ext uri="{FF2B5EF4-FFF2-40B4-BE49-F238E27FC236}">
                      <a16:creationId xmlns:a16="http://schemas.microsoft.com/office/drawing/2014/main" id="{5D5B5DA0-76CF-4EB3-A27A-FC05C3FEC686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7" name="자유형: 도형 626">
                  <a:extLst>
                    <a:ext uri="{FF2B5EF4-FFF2-40B4-BE49-F238E27FC236}">
                      <a16:creationId xmlns:a16="http://schemas.microsoft.com/office/drawing/2014/main" id="{775D72A9-26B5-4182-8277-EC066ED7AE49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BE499F84-693A-48D1-AAEB-AC690B25A5AA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11F41C9D-5BD3-433E-8A96-46378BE1B187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A14806AA-54CF-44AD-B135-BCF069949E38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D7189355-8804-417D-9B1E-7E6584C23812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2" name="자유형: 도형 631">
                  <a:extLst>
                    <a:ext uri="{FF2B5EF4-FFF2-40B4-BE49-F238E27FC236}">
                      <a16:creationId xmlns:a16="http://schemas.microsoft.com/office/drawing/2014/main" id="{A3C525D3-C3E6-4B72-9760-2515BD918B4A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3" name="자유형: 도형 632">
                  <a:extLst>
                    <a:ext uri="{FF2B5EF4-FFF2-40B4-BE49-F238E27FC236}">
                      <a16:creationId xmlns:a16="http://schemas.microsoft.com/office/drawing/2014/main" id="{9B5CCBDB-D222-47A1-B883-EB49D5797B6A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F71041F3-6F81-4E26-97EE-08E677702CD9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1FF0ABB5-BA28-418C-8448-21E455F5CB98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636" name="그룹 635">
                <a:extLst>
                  <a:ext uri="{FF2B5EF4-FFF2-40B4-BE49-F238E27FC236}">
                    <a16:creationId xmlns:a16="http://schemas.microsoft.com/office/drawing/2014/main" id="{1FB6A290-8232-4240-8E96-97C3EA51CB96}"/>
                  </a:ext>
                </a:extLst>
              </p:cNvPr>
              <p:cNvGrpSpPr/>
              <p:nvPr/>
            </p:nvGrpSpPr>
            <p:grpSpPr>
              <a:xfrm rot="12309003">
                <a:off x="-1310451" y="2604166"/>
                <a:ext cx="5297411" cy="3280069"/>
                <a:chOff x="731520" y="162681"/>
                <a:chExt cx="7768581" cy="4524372"/>
              </a:xfrm>
            </p:grpSpPr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B6C55A41-A456-42B2-ABDD-3828F6BFE138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자유형: 도형 637">
                  <a:extLst>
                    <a:ext uri="{FF2B5EF4-FFF2-40B4-BE49-F238E27FC236}">
                      <a16:creationId xmlns:a16="http://schemas.microsoft.com/office/drawing/2014/main" id="{4085B8B1-6338-49A3-B985-1AE6CBAA8C71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자유형: 도형 638">
                  <a:extLst>
                    <a:ext uri="{FF2B5EF4-FFF2-40B4-BE49-F238E27FC236}">
                      <a16:creationId xmlns:a16="http://schemas.microsoft.com/office/drawing/2014/main" id="{4272DC5C-A9FA-453A-B481-15A93AA1C203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자유형: 도형 639">
                  <a:extLst>
                    <a:ext uri="{FF2B5EF4-FFF2-40B4-BE49-F238E27FC236}">
                      <a16:creationId xmlns:a16="http://schemas.microsoft.com/office/drawing/2014/main" id="{8280EC18-0EC4-4D9C-BA0C-7AAE821F2668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자유형: 도형 640">
                  <a:extLst>
                    <a:ext uri="{FF2B5EF4-FFF2-40B4-BE49-F238E27FC236}">
                      <a16:creationId xmlns:a16="http://schemas.microsoft.com/office/drawing/2014/main" id="{154F45A3-A80F-4CB1-B968-F54DEC054930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자유형: 도형 641">
                  <a:extLst>
                    <a:ext uri="{FF2B5EF4-FFF2-40B4-BE49-F238E27FC236}">
                      <a16:creationId xmlns:a16="http://schemas.microsoft.com/office/drawing/2014/main" id="{684A1080-CE9A-42A9-91A5-54883FC7F52A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자유형: 도형 642">
                  <a:extLst>
                    <a:ext uri="{FF2B5EF4-FFF2-40B4-BE49-F238E27FC236}">
                      <a16:creationId xmlns:a16="http://schemas.microsoft.com/office/drawing/2014/main" id="{0E2A48C7-E2D5-4B63-96A3-68CD7C26310F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자유형: 도형 643">
                  <a:extLst>
                    <a:ext uri="{FF2B5EF4-FFF2-40B4-BE49-F238E27FC236}">
                      <a16:creationId xmlns:a16="http://schemas.microsoft.com/office/drawing/2014/main" id="{DFDDBE0C-06B5-4F75-A3A2-F7ED65674ADD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자유형: 도형 644">
                  <a:extLst>
                    <a:ext uri="{FF2B5EF4-FFF2-40B4-BE49-F238E27FC236}">
                      <a16:creationId xmlns:a16="http://schemas.microsoft.com/office/drawing/2014/main" id="{A675EF6F-8894-438B-BC43-7172FB9FEB21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자유형: 도형 645">
                  <a:extLst>
                    <a:ext uri="{FF2B5EF4-FFF2-40B4-BE49-F238E27FC236}">
                      <a16:creationId xmlns:a16="http://schemas.microsoft.com/office/drawing/2014/main" id="{8EBA4E61-FD8D-45E5-ACE0-1788B88B9405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자유형: 도형 646">
                  <a:extLst>
                    <a:ext uri="{FF2B5EF4-FFF2-40B4-BE49-F238E27FC236}">
                      <a16:creationId xmlns:a16="http://schemas.microsoft.com/office/drawing/2014/main" id="{6D404591-DE3A-431F-A0F3-142A3004B43D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E742EC8A-E502-4F66-9FDD-D27F23BA4080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자유형: 도형 648">
                  <a:extLst>
                    <a:ext uri="{FF2B5EF4-FFF2-40B4-BE49-F238E27FC236}">
                      <a16:creationId xmlns:a16="http://schemas.microsoft.com/office/drawing/2014/main" id="{57638B86-E4B5-4698-8C13-7FECA0DFE1F5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자유형: 도형 649">
                  <a:extLst>
                    <a:ext uri="{FF2B5EF4-FFF2-40B4-BE49-F238E27FC236}">
                      <a16:creationId xmlns:a16="http://schemas.microsoft.com/office/drawing/2014/main" id="{0E45EEBA-E31A-405C-B2BD-EF6C6FE111A8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651" name="그룹 650">
                <a:extLst>
                  <a:ext uri="{FF2B5EF4-FFF2-40B4-BE49-F238E27FC236}">
                    <a16:creationId xmlns:a16="http://schemas.microsoft.com/office/drawing/2014/main" id="{5B02F6DE-9D76-4EA6-A4E5-4E308885C4DD}"/>
                  </a:ext>
                </a:extLst>
              </p:cNvPr>
              <p:cNvGrpSpPr/>
              <p:nvPr/>
            </p:nvGrpSpPr>
            <p:grpSpPr>
              <a:xfrm rot="12309003">
                <a:off x="-1440698" y="4560072"/>
                <a:ext cx="5297411" cy="3280069"/>
                <a:chOff x="731520" y="162681"/>
                <a:chExt cx="7768581" cy="4524372"/>
              </a:xfrm>
            </p:grpSpPr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9E4826C8-7F16-4A0E-922F-A26E261E044B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3" name="자유형: 도형 652">
                  <a:extLst>
                    <a:ext uri="{FF2B5EF4-FFF2-40B4-BE49-F238E27FC236}">
                      <a16:creationId xmlns:a16="http://schemas.microsoft.com/office/drawing/2014/main" id="{74561F1C-75B3-444B-9BE7-DCA91EE73513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D71202A-53C8-48AC-9AC7-57A393B74868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0E18F860-B627-4F17-9EDC-BDC973B858EB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18BF0191-17CE-4AFE-9C2F-23EECFE952A0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827E947D-56AB-4A24-A7FD-AA1D7F8034AA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80B88FBF-5AA5-4DB1-A6A0-131AFF4E98FB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71343262-054F-47BA-B819-503D432D11A6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F36349CE-2F8E-47D2-B6DE-FF8E81ABD5DA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819BEB10-A645-4BF7-B950-7233E5AD34BC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8D13DB7-9B7E-4345-9D29-5C0B040706EB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AC8D84AD-78F9-407F-A92F-B8B937E10128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9DDF3386-B783-464C-BF2E-01BCABB29D28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C1F60D44-4F2A-4A34-A7A8-53635BAC0299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666" name="그룹 665">
                <a:extLst>
                  <a:ext uri="{FF2B5EF4-FFF2-40B4-BE49-F238E27FC236}">
                    <a16:creationId xmlns:a16="http://schemas.microsoft.com/office/drawing/2014/main" id="{5302263D-2952-4862-80B4-48C9FE744378}"/>
                  </a:ext>
                </a:extLst>
              </p:cNvPr>
              <p:cNvGrpSpPr/>
              <p:nvPr/>
            </p:nvGrpSpPr>
            <p:grpSpPr>
              <a:xfrm rot="12309003">
                <a:off x="1479144" y="1639212"/>
                <a:ext cx="5297411" cy="3280069"/>
                <a:chOff x="731520" y="162681"/>
                <a:chExt cx="7768581" cy="4524372"/>
              </a:xfrm>
            </p:grpSpPr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F8074114-228D-4EC6-AF8C-C63602BFC6D2}"/>
                    </a:ext>
                  </a:extLst>
                </p:cNvPr>
                <p:cNvSpPr/>
                <p:nvPr/>
              </p:nvSpPr>
              <p:spPr>
                <a:xfrm>
                  <a:off x="2278567" y="2965467"/>
                  <a:ext cx="3523411" cy="1551707"/>
                </a:xfrm>
                <a:custGeom>
                  <a:avLst/>
                  <a:gdLst>
                    <a:gd name="connsiteX0" fmla="*/ 701675 w 701675"/>
                    <a:gd name="connsiteY0" fmla="*/ 12782 h 425532"/>
                    <a:gd name="connsiteX1" fmla="*/ 701675 w 701675"/>
                    <a:gd name="connsiteY1" fmla="*/ 12782 h 425532"/>
                    <a:gd name="connsiteX2" fmla="*/ 571500 w 701675"/>
                    <a:gd name="connsiteY2" fmla="*/ 82 h 425532"/>
                    <a:gd name="connsiteX3" fmla="*/ 539750 w 701675"/>
                    <a:gd name="connsiteY3" fmla="*/ 15957 h 425532"/>
                    <a:gd name="connsiteX4" fmla="*/ 514350 w 701675"/>
                    <a:gd name="connsiteY4" fmla="*/ 35007 h 425532"/>
                    <a:gd name="connsiteX5" fmla="*/ 511175 w 701675"/>
                    <a:gd name="connsiteY5" fmla="*/ 44532 h 425532"/>
                    <a:gd name="connsiteX6" fmla="*/ 504825 w 701675"/>
                    <a:gd name="connsiteY6" fmla="*/ 54057 h 425532"/>
                    <a:gd name="connsiteX7" fmla="*/ 501650 w 701675"/>
                    <a:gd name="connsiteY7" fmla="*/ 66757 h 425532"/>
                    <a:gd name="connsiteX8" fmla="*/ 498475 w 701675"/>
                    <a:gd name="connsiteY8" fmla="*/ 76282 h 425532"/>
                    <a:gd name="connsiteX9" fmla="*/ 504825 w 701675"/>
                    <a:gd name="connsiteY9" fmla="*/ 133432 h 425532"/>
                    <a:gd name="connsiteX10" fmla="*/ 511175 w 701675"/>
                    <a:gd name="connsiteY10" fmla="*/ 142957 h 425532"/>
                    <a:gd name="connsiteX11" fmla="*/ 523875 w 701675"/>
                    <a:gd name="connsiteY11" fmla="*/ 165182 h 425532"/>
                    <a:gd name="connsiteX12" fmla="*/ 508000 w 701675"/>
                    <a:gd name="connsiteY12" fmla="*/ 203282 h 425532"/>
                    <a:gd name="connsiteX13" fmla="*/ 488950 w 701675"/>
                    <a:gd name="connsiteY13" fmla="*/ 215982 h 425532"/>
                    <a:gd name="connsiteX14" fmla="*/ 387350 w 701675"/>
                    <a:gd name="connsiteY14" fmla="*/ 212807 h 425532"/>
                    <a:gd name="connsiteX15" fmla="*/ 377825 w 701675"/>
                    <a:gd name="connsiteY15" fmla="*/ 209632 h 425532"/>
                    <a:gd name="connsiteX16" fmla="*/ 365125 w 701675"/>
                    <a:gd name="connsiteY16" fmla="*/ 206457 h 425532"/>
                    <a:gd name="connsiteX17" fmla="*/ 355600 w 701675"/>
                    <a:gd name="connsiteY17" fmla="*/ 203282 h 425532"/>
                    <a:gd name="connsiteX18" fmla="*/ 333375 w 701675"/>
                    <a:gd name="connsiteY18" fmla="*/ 200107 h 425532"/>
                    <a:gd name="connsiteX19" fmla="*/ 219075 w 701675"/>
                    <a:gd name="connsiteY19" fmla="*/ 206457 h 425532"/>
                    <a:gd name="connsiteX20" fmla="*/ 193675 w 701675"/>
                    <a:gd name="connsiteY20" fmla="*/ 209632 h 425532"/>
                    <a:gd name="connsiteX21" fmla="*/ 174625 w 701675"/>
                    <a:gd name="connsiteY21" fmla="*/ 203282 h 425532"/>
                    <a:gd name="connsiteX22" fmla="*/ 171450 w 701675"/>
                    <a:gd name="connsiteY22" fmla="*/ 193757 h 425532"/>
                    <a:gd name="connsiteX23" fmla="*/ 168275 w 701675"/>
                    <a:gd name="connsiteY23" fmla="*/ 181057 h 425532"/>
                    <a:gd name="connsiteX24" fmla="*/ 158750 w 701675"/>
                    <a:gd name="connsiteY24" fmla="*/ 171532 h 425532"/>
                    <a:gd name="connsiteX25" fmla="*/ 41275 w 701675"/>
                    <a:gd name="connsiteY25" fmla="*/ 174707 h 425532"/>
                    <a:gd name="connsiteX26" fmla="*/ 34925 w 701675"/>
                    <a:gd name="connsiteY26" fmla="*/ 184232 h 425532"/>
                    <a:gd name="connsiteX27" fmla="*/ 25400 w 701675"/>
                    <a:gd name="connsiteY27" fmla="*/ 219157 h 425532"/>
                    <a:gd name="connsiteX28" fmla="*/ 19050 w 701675"/>
                    <a:gd name="connsiteY28" fmla="*/ 228682 h 425532"/>
                    <a:gd name="connsiteX29" fmla="*/ 15875 w 701675"/>
                    <a:gd name="connsiteY29" fmla="*/ 289007 h 425532"/>
                    <a:gd name="connsiteX30" fmla="*/ 12700 w 701675"/>
                    <a:gd name="connsiteY30" fmla="*/ 301707 h 425532"/>
                    <a:gd name="connsiteX31" fmla="*/ 0 w 701675"/>
                    <a:gd name="connsiteY31" fmla="*/ 304882 h 425532"/>
                    <a:gd name="connsiteX32" fmla="*/ 3175 w 701675"/>
                    <a:gd name="connsiteY32" fmla="*/ 323932 h 425532"/>
                    <a:gd name="connsiteX33" fmla="*/ 15875 w 701675"/>
                    <a:gd name="connsiteY33" fmla="*/ 327107 h 425532"/>
                    <a:gd name="connsiteX34" fmla="*/ 53975 w 701675"/>
                    <a:gd name="connsiteY34" fmla="*/ 333457 h 425532"/>
                    <a:gd name="connsiteX35" fmla="*/ 63500 w 701675"/>
                    <a:gd name="connsiteY35" fmla="*/ 336632 h 425532"/>
                    <a:gd name="connsiteX36" fmla="*/ 82550 w 701675"/>
                    <a:gd name="connsiteY36" fmla="*/ 339807 h 425532"/>
                    <a:gd name="connsiteX37" fmla="*/ 95250 w 701675"/>
                    <a:gd name="connsiteY37" fmla="*/ 346157 h 425532"/>
                    <a:gd name="connsiteX38" fmla="*/ 114300 w 701675"/>
                    <a:gd name="connsiteY38" fmla="*/ 358857 h 425532"/>
                    <a:gd name="connsiteX39" fmla="*/ 123825 w 701675"/>
                    <a:gd name="connsiteY39" fmla="*/ 362032 h 425532"/>
                    <a:gd name="connsiteX40" fmla="*/ 263525 w 701675"/>
                    <a:gd name="connsiteY40" fmla="*/ 377907 h 425532"/>
                    <a:gd name="connsiteX41" fmla="*/ 273050 w 701675"/>
                    <a:gd name="connsiteY41" fmla="*/ 381082 h 425532"/>
                    <a:gd name="connsiteX42" fmla="*/ 285750 w 701675"/>
                    <a:gd name="connsiteY42" fmla="*/ 384257 h 425532"/>
                    <a:gd name="connsiteX43" fmla="*/ 307975 w 701675"/>
                    <a:gd name="connsiteY43" fmla="*/ 393782 h 425532"/>
                    <a:gd name="connsiteX44" fmla="*/ 317500 w 701675"/>
                    <a:gd name="connsiteY44" fmla="*/ 403307 h 425532"/>
                    <a:gd name="connsiteX45" fmla="*/ 327025 w 701675"/>
                    <a:gd name="connsiteY45" fmla="*/ 406482 h 425532"/>
                    <a:gd name="connsiteX46" fmla="*/ 336550 w 701675"/>
                    <a:gd name="connsiteY46" fmla="*/ 412832 h 425532"/>
                    <a:gd name="connsiteX47" fmla="*/ 419100 w 701675"/>
                    <a:gd name="connsiteY47" fmla="*/ 425532 h 425532"/>
                    <a:gd name="connsiteX48" fmla="*/ 460375 w 701675"/>
                    <a:gd name="connsiteY48" fmla="*/ 422357 h 425532"/>
                    <a:gd name="connsiteX49" fmla="*/ 469900 w 701675"/>
                    <a:gd name="connsiteY49" fmla="*/ 419182 h 425532"/>
                    <a:gd name="connsiteX50" fmla="*/ 495300 w 701675"/>
                    <a:gd name="connsiteY50" fmla="*/ 406482 h 425532"/>
                    <a:gd name="connsiteX51" fmla="*/ 517525 w 701675"/>
                    <a:gd name="connsiteY51" fmla="*/ 400132 h 425532"/>
                    <a:gd name="connsiteX52" fmla="*/ 542925 w 701675"/>
                    <a:gd name="connsiteY52" fmla="*/ 396957 h 425532"/>
                    <a:gd name="connsiteX53" fmla="*/ 561975 w 701675"/>
                    <a:gd name="connsiteY53" fmla="*/ 381082 h 425532"/>
                    <a:gd name="connsiteX54" fmla="*/ 565150 w 701675"/>
                    <a:gd name="connsiteY54" fmla="*/ 371557 h 425532"/>
                    <a:gd name="connsiteX55" fmla="*/ 577850 w 701675"/>
                    <a:gd name="connsiteY55" fmla="*/ 349332 h 425532"/>
                    <a:gd name="connsiteX56" fmla="*/ 584200 w 701675"/>
                    <a:gd name="connsiteY56" fmla="*/ 298532 h 425532"/>
                    <a:gd name="connsiteX57" fmla="*/ 596900 w 701675"/>
                    <a:gd name="connsiteY57" fmla="*/ 292182 h 425532"/>
                    <a:gd name="connsiteX58" fmla="*/ 581025 w 701675"/>
                    <a:gd name="connsiteY58" fmla="*/ 289007 h 425532"/>
                    <a:gd name="connsiteX59" fmla="*/ 571500 w 701675"/>
                    <a:gd name="connsiteY59" fmla="*/ 282657 h 425532"/>
                    <a:gd name="connsiteX60" fmla="*/ 596900 w 701675"/>
                    <a:gd name="connsiteY60" fmla="*/ 263607 h 425532"/>
                    <a:gd name="connsiteX61" fmla="*/ 625475 w 701675"/>
                    <a:gd name="connsiteY61" fmla="*/ 238207 h 425532"/>
                    <a:gd name="connsiteX62" fmla="*/ 631825 w 701675"/>
                    <a:gd name="connsiteY62" fmla="*/ 225507 h 425532"/>
                    <a:gd name="connsiteX63" fmla="*/ 638175 w 701675"/>
                    <a:gd name="connsiteY63" fmla="*/ 215982 h 425532"/>
                    <a:gd name="connsiteX64" fmla="*/ 647700 w 701675"/>
                    <a:gd name="connsiteY64" fmla="*/ 200107 h 425532"/>
                    <a:gd name="connsiteX65" fmla="*/ 654050 w 701675"/>
                    <a:gd name="connsiteY65" fmla="*/ 190582 h 425532"/>
                    <a:gd name="connsiteX66" fmla="*/ 663575 w 701675"/>
                    <a:gd name="connsiteY66" fmla="*/ 174707 h 425532"/>
                    <a:gd name="connsiteX67" fmla="*/ 669925 w 701675"/>
                    <a:gd name="connsiteY67" fmla="*/ 165182 h 425532"/>
                    <a:gd name="connsiteX68" fmla="*/ 682625 w 701675"/>
                    <a:gd name="connsiteY68" fmla="*/ 142957 h 425532"/>
                    <a:gd name="connsiteX69" fmla="*/ 685800 w 701675"/>
                    <a:gd name="connsiteY69" fmla="*/ 130257 h 425532"/>
                    <a:gd name="connsiteX70" fmla="*/ 692150 w 701675"/>
                    <a:gd name="connsiteY70" fmla="*/ 120732 h 425532"/>
                    <a:gd name="connsiteX71" fmla="*/ 695325 w 701675"/>
                    <a:gd name="connsiteY71" fmla="*/ 92157 h 425532"/>
                    <a:gd name="connsiteX72" fmla="*/ 701675 w 701675"/>
                    <a:gd name="connsiteY72" fmla="*/ 12782 h 42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01675" h="425532">
                      <a:moveTo>
                        <a:pt x="701675" y="12782"/>
                      </a:moveTo>
                      <a:lnTo>
                        <a:pt x="701675" y="12782"/>
                      </a:lnTo>
                      <a:cubicBezTo>
                        <a:pt x="658283" y="8549"/>
                        <a:pt x="615060" y="1897"/>
                        <a:pt x="571500" y="82"/>
                      </a:cubicBezTo>
                      <a:cubicBezTo>
                        <a:pt x="549631" y="-829"/>
                        <a:pt x="552000" y="5934"/>
                        <a:pt x="539750" y="15957"/>
                      </a:cubicBezTo>
                      <a:cubicBezTo>
                        <a:pt x="531559" y="22659"/>
                        <a:pt x="514350" y="35007"/>
                        <a:pt x="514350" y="35007"/>
                      </a:cubicBezTo>
                      <a:cubicBezTo>
                        <a:pt x="513292" y="38182"/>
                        <a:pt x="512672" y="41539"/>
                        <a:pt x="511175" y="44532"/>
                      </a:cubicBezTo>
                      <a:cubicBezTo>
                        <a:pt x="509468" y="47945"/>
                        <a:pt x="506328" y="50550"/>
                        <a:pt x="504825" y="54057"/>
                      </a:cubicBezTo>
                      <a:cubicBezTo>
                        <a:pt x="503106" y="58068"/>
                        <a:pt x="502849" y="62561"/>
                        <a:pt x="501650" y="66757"/>
                      </a:cubicBezTo>
                      <a:cubicBezTo>
                        <a:pt x="500731" y="69975"/>
                        <a:pt x="499533" y="73107"/>
                        <a:pt x="498475" y="76282"/>
                      </a:cubicBezTo>
                      <a:cubicBezTo>
                        <a:pt x="498668" y="78792"/>
                        <a:pt x="500272" y="121290"/>
                        <a:pt x="504825" y="133432"/>
                      </a:cubicBezTo>
                      <a:cubicBezTo>
                        <a:pt x="506165" y="137005"/>
                        <a:pt x="509282" y="139644"/>
                        <a:pt x="511175" y="142957"/>
                      </a:cubicBezTo>
                      <a:cubicBezTo>
                        <a:pt x="527288" y="171155"/>
                        <a:pt x="508404" y="141976"/>
                        <a:pt x="523875" y="165182"/>
                      </a:cubicBezTo>
                      <a:cubicBezTo>
                        <a:pt x="521590" y="178893"/>
                        <a:pt x="521729" y="194130"/>
                        <a:pt x="508000" y="203282"/>
                      </a:cubicBezTo>
                      <a:lnTo>
                        <a:pt x="488950" y="215982"/>
                      </a:lnTo>
                      <a:cubicBezTo>
                        <a:pt x="455083" y="214924"/>
                        <a:pt x="421178" y="214740"/>
                        <a:pt x="387350" y="212807"/>
                      </a:cubicBezTo>
                      <a:cubicBezTo>
                        <a:pt x="384009" y="212616"/>
                        <a:pt x="381043" y="210551"/>
                        <a:pt x="377825" y="209632"/>
                      </a:cubicBezTo>
                      <a:cubicBezTo>
                        <a:pt x="373629" y="208433"/>
                        <a:pt x="369321" y="207656"/>
                        <a:pt x="365125" y="206457"/>
                      </a:cubicBezTo>
                      <a:cubicBezTo>
                        <a:pt x="361907" y="205538"/>
                        <a:pt x="358882" y="203938"/>
                        <a:pt x="355600" y="203282"/>
                      </a:cubicBezTo>
                      <a:cubicBezTo>
                        <a:pt x="348262" y="201814"/>
                        <a:pt x="340783" y="201165"/>
                        <a:pt x="333375" y="200107"/>
                      </a:cubicBezTo>
                      <a:lnTo>
                        <a:pt x="219075" y="206457"/>
                      </a:lnTo>
                      <a:cubicBezTo>
                        <a:pt x="210562" y="207037"/>
                        <a:pt x="202186" y="210240"/>
                        <a:pt x="193675" y="209632"/>
                      </a:cubicBezTo>
                      <a:cubicBezTo>
                        <a:pt x="186999" y="209155"/>
                        <a:pt x="174625" y="203282"/>
                        <a:pt x="174625" y="203282"/>
                      </a:cubicBezTo>
                      <a:cubicBezTo>
                        <a:pt x="173567" y="200107"/>
                        <a:pt x="172369" y="196975"/>
                        <a:pt x="171450" y="193757"/>
                      </a:cubicBezTo>
                      <a:cubicBezTo>
                        <a:pt x="170251" y="189561"/>
                        <a:pt x="170440" y="184846"/>
                        <a:pt x="168275" y="181057"/>
                      </a:cubicBezTo>
                      <a:cubicBezTo>
                        <a:pt x="166047" y="177158"/>
                        <a:pt x="161925" y="174707"/>
                        <a:pt x="158750" y="171532"/>
                      </a:cubicBezTo>
                      <a:cubicBezTo>
                        <a:pt x="119592" y="172590"/>
                        <a:pt x="80243" y="170710"/>
                        <a:pt x="41275" y="174707"/>
                      </a:cubicBezTo>
                      <a:cubicBezTo>
                        <a:pt x="37479" y="175096"/>
                        <a:pt x="36475" y="180745"/>
                        <a:pt x="34925" y="184232"/>
                      </a:cubicBezTo>
                      <a:cubicBezTo>
                        <a:pt x="10199" y="239866"/>
                        <a:pt x="43327" y="171351"/>
                        <a:pt x="25400" y="219157"/>
                      </a:cubicBezTo>
                      <a:cubicBezTo>
                        <a:pt x="24060" y="222730"/>
                        <a:pt x="21167" y="225507"/>
                        <a:pt x="19050" y="228682"/>
                      </a:cubicBezTo>
                      <a:cubicBezTo>
                        <a:pt x="17992" y="248790"/>
                        <a:pt x="17619" y="268947"/>
                        <a:pt x="15875" y="289007"/>
                      </a:cubicBezTo>
                      <a:cubicBezTo>
                        <a:pt x="15497" y="293354"/>
                        <a:pt x="15786" y="298621"/>
                        <a:pt x="12700" y="301707"/>
                      </a:cubicBezTo>
                      <a:cubicBezTo>
                        <a:pt x="9614" y="304793"/>
                        <a:pt x="4233" y="303824"/>
                        <a:pt x="0" y="304882"/>
                      </a:cubicBezTo>
                      <a:cubicBezTo>
                        <a:pt x="1058" y="311232"/>
                        <a:pt x="-567" y="318694"/>
                        <a:pt x="3175" y="323932"/>
                      </a:cubicBezTo>
                      <a:cubicBezTo>
                        <a:pt x="5711" y="327483"/>
                        <a:pt x="11586" y="326303"/>
                        <a:pt x="15875" y="327107"/>
                      </a:cubicBezTo>
                      <a:cubicBezTo>
                        <a:pt x="28530" y="329480"/>
                        <a:pt x="41350" y="330932"/>
                        <a:pt x="53975" y="333457"/>
                      </a:cubicBezTo>
                      <a:cubicBezTo>
                        <a:pt x="57257" y="334113"/>
                        <a:pt x="60233" y="335906"/>
                        <a:pt x="63500" y="336632"/>
                      </a:cubicBezTo>
                      <a:cubicBezTo>
                        <a:pt x="69784" y="338029"/>
                        <a:pt x="76200" y="338749"/>
                        <a:pt x="82550" y="339807"/>
                      </a:cubicBezTo>
                      <a:cubicBezTo>
                        <a:pt x="86783" y="341924"/>
                        <a:pt x="91191" y="343722"/>
                        <a:pt x="95250" y="346157"/>
                      </a:cubicBezTo>
                      <a:cubicBezTo>
                        <a:pt x="101794" y="350084"/>
                        <a:pt x="107060" y="356444"/>
                        <a:pt x="114300" y="358857"/>
                      </a:cubicBezTo>
                      <a:cubicBezTo>
                        <a:pt x="117475" y="359915"/>
                        <a:pt x="120558" y="361306"/>
                        <a:pt x="123825" y="362032"/>
                      </a:cubicBezTo>
                      <a:cubicBezTo>
                        <a:pt x="190337" y="376813"/>
                        <a:pt x="176734" y="371921"/>
                        <a:pt x="263525" y="377907"/>
                      </a:cubicBezTo>
                      <a:cubicBezTo>
                        <a:pt x="266700" y="378965"/>
                        <a:pt x="269832" y="380163"/>
                        <a:pt x="273050" y="381082"/>
                      </a:cubicBezTo>
                      <a:cubicBezTo>
                        <a:pt x="277246" y="382281"/>
                        <a:pt x="281739" y="382538"/>
                        <a:pt x="285750" y="384257"/>
                      </a:cubicBezTo>
                      <a:cubicBezTo>
                        <a:pt x="316447" y="397413"/>
                        <a:pt x="271514" y="384667"/>
                        <a:pt x="307975" y="393782"/>
                      </a:cubicBezTo>
                      <a:cubicBezTo>
                        <a:pt x="311150" y="396957"/>
                        <a:pt x="313764" y="400816"/>
                        <a:pt x="317500" y="403307"/>
                      </a:cubicBezTo>
                      <a:cubicBezTo>
                        <a:pt x="320285" y="405163"/>
                        <a:pt x="324032" y="404985"/>
                        <a:pt x="327025" y="406482"/>
                      </a:cubicBezTo>
                      <a:cubicBezTo>
                        <a:pt x="330438" y="408189"/>
                        <a:pt x="332860" y="411861"/>
                        <a:pt x="336550" y="412832"/>
                      </a:cubicBezTo>
                      <a:cubicBezTo>
                        <a:pt x="369400" y="421477"/>
                        <a:pt x="387743" y="422396"/>
                        <a:pt x="419100" y="425532"/>
                      </a:cubicBezTo>
                      <a:cubicBezTo>
                        <a:pt x="432858" y="424474"/>
                        <a:pt x="446683" y="424069"/>
                        <a:pt x="460375" y="422357"/>
                      </a:cubicBezTo>
                      <a:cubicBezTo>
                        <a:pt x="463696" y="421942"/>
                        <a:pt x="466853" y="420567"/>
                        <a:pt x="469900" y="419182"/>
                      </a:cubicBezTo>
                      <a:cubicBezTo>
                        <a:pt x="478518" y="415265"/>
                        <a:pt x="486320" y="409475"/>
                        <a:pt x="495300" y="406482"/>
                      </a:cubicBezTo>
                      <a:cubicBezTo>
                        <a:pt x="502849" y="403966"/>
                        <a:pt x="509552" y="401461"/>
                        <a:pt x="517525" y="400132"/>
                      </a:cubicBezTo>
                      <a:cubicBezTo>
                        <a:pt x="525941" y="398729"/>
                        <a:pt x="534458" y="398015"/>
                        <a:pt x="542925" y="396957"/>
                      </a:cubicBezTo>
                      <a:cubicBezTo>
                        <a:pt x="549953" y="392271"/>
                        <a:pt x="557086" y="388416"/>
                        <a:pt x="561975" y="381082"/>
                      </a:cubicBezTo>
                      <a:cubicBezTo>
                        <a:pt x="563831" y="378297"/>
                        <a:pt x="563832" y="374633"/>
                        <a:pt x="565150" y="371557"/>
                      </a:cubicBezTo>
                      <a:cubicBezTo>
                        <a:pt x="569984" y="360278"/>
                        <a:pt x="571473" y="358898"/>
                        <a:pt x="577850" y="349332"/>
                      </a:cubicBezTo>
                      <a:cubicBezTo>
                        <a:pt x="579967" y="332399"/>
                        <a:pt x="578804" y="314721"/>
                        <a:pt x="584200" y="298532"/>
                      </a:cubicBezTo>
                      <a:cubicBezTo>
                        <a:pt x="585697" y="294042"/>
                        <a:pt x="598397" y="296672"/>
                        <a:pt x="596900" y="292182"/>
                      </a:cubicBezTo>
                      <a:cubicBezTo>
                        <a:pt x="595193" y="287062"/>
                        <a:pt x="586317" y="290065"/>
                        <a:pt x="581025" y="289007"/>
                      </a:cubicBezTo>
                      <a:cubicBezTo>
                        <a:pt x="577850" y="286890"/>
                        <a:pt x="569478" y="285893"/>
                        <a:pt x="571500" y="282657"/>
                      </a:cubicBezTo>
                      <a:cubicBezTo>
                        <a:pt x="577109" y="273682"/>
                        <a:pt x="588094" y="269478"/>
                        <a:pt x="596900" y="263607"/>
                      </a:cubicBezTo>
                      <a:cubicBezTo>
                        <a:pt x="606966" y="256896"/>
                        <a:pt x="620038" y="249081"/>
                        <a:pt x="625475" y="238207"/>
                      </a:cubicBezTo>
                      <a:cubicBezTo>
                        <a:pt x="627592" y="233974"/>
                        <a:pt x="629477" y="229616"/>
                        <a:pt x="631825" y="225507"/>
                      </a:cubicBezTo>
                      <a:cubicBezTo>
                        <a:pt x="633718" y="222194"/>
                        <a:pt x="636153" y="219218"/>
                        <a:pt x="638175" y="215982"/>
                      </a:cubicBezTo>
                      <a:cubicBezTo>
                        <a:pt x="641446" y="210749"/>
                        <a:pt x="644429" y="205340"/>
                        <a:pt x="647700" y="200107"/>
                      </a:cubicBezTo>
                      <a:cubicBezTo>
                        <a:pt x="649722" y="196871"/>
                        <a:pt x="652028" y="193818"/>
                        <a:pt x="654050" y="190582"/>
                      </a:cubicBezTo>
                      <a:cubicBezTo>
                        <a:pt x="657321" y="185349"/>
                        <a:pt x="660304" y="179940"/>
                        <a:pt x="663575" y="174707"/>
                      </a:cubicBezTo>
                      <a:cubicBezTo>
                        <a:pt x="665597" y="171471"/>
                        <a:pt x="668218" y="168595"/>
                        <a:pt x="669925" y="165182"/>
                      </a:cubicBezTo>
                      <a:cubicBezTo>
                        <a:pt x="682046" y="140940"/>
                        <a:pt x="659593" y="173666"/>
                        <a:pt x="682625" y="142957"/>
                      </a:cubicBezTo>
                      <a:cubicBezTo>
                        <a:pt x="683683" y="138724"/>
                        <a:pt x="684081" y="134268"/>
                        <a:pt x="685800" y="130257"/>
                      </a:cubicBezTo>
                      <a:cubicBezTo>
                        <a:pt x="687303" y="126750"/>
                        <a:pt x="691225" y="124434"/>
                        <a:pt x="692150" y="120732"/>
                      </a:cubicBezTo>
                      <a:cubicBezTo>
                        <a:pt x="694474" y="111435"/>
                        <a:pt x="694267" y="101682"/>
                        <a:pt x="695325" y="92157"/>
                      </a:cubicBezTo>
                      <a:cubicBezTo>
                        <a:pt x="696427" y="65700"/>
                        <a:pt x="700617" y="26011"/>
                        <a:pt x="701675" y="12782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AF2CD060-9EBA-46A6-AC41-E9659961CE1B}"/>
                    </a:ext>
                  </a:extLst>
                </p:cNvPr>
                <p:cNvSpPr/>
                <p:nvPr/>
              </p:nvSpPr>
              <p:spPr>
                <a:xfrm>
                  <a:off x="731520" y="904381"/>
                  <a:ext cx="3308755" cy="2336770"/>
                </a:xfrm>
                <a:custGeom>
                  <a:avLst/>
                  <a:gdLst>
                    <a:gd name="connsiteX0" fmla="*/ 130175 w 658927"/>
                    <a:gd name="connsiteY0" fmla="*/ 73025 h 400121"/>
                    <a:gd name="connsiteX1" fmla="*/ 130175 w 658927"/>
                    <a:gd name="connsiteY1" fmla="*/ 73025 h 400121"/>
                    <a:gd name="connsiteX2" fmla="*/ 104775 w 658927"/>
                    <a:gd name="connsiteY2" fmla="*/ 82550 h 400121"/>
                    <a:gd name="connsiteX3" fmla="*/ 98425 w 658927"/>
                    <a:gd name="connsiteY3" fmla="*/ 95250 h 400121"/>
                    <a:gd name="connsiteX4" fmla="*/ 88900 w 658927"/>
                    <a:gd name="connsiteY4" fmla="*/ 104775 h 400121"/>
                    <a:gd name="connsiteX5" fmla="*/ 85725 w 658927"/>
                    <a:gd name="connsiteY5" fmla="*/ 117475 h 400121"/>
                    <a:gd name="connsiteX6" fmla="*/ 79375 w 658927"/>
                    <a:gd name="connsiteY6" fmla="*/ 130175 h 400121"/>
                    <a:gd name="connsiteX7" fmla="*/ 73025 w 658927"/>
                    <a:gd name="connsiteY7" fmla="*/ 168275 h 400121"/>
                    <a:gd name="connsiteX8" fmla="*/ 60325 w 658927"/>
                    <a:gd name="connsiteY8" fmla="*/ 187325 h 400121"/>
                    <a:gd name="connsiteX9" fmla="*/ 57150 w 658927"/>
                    <a:gd name="connsiteY9" fmla="*/ 196850 h 400121"/>
                    <a:gd name="connsiteX10" fmla="*/ 47625 w 658927"/>
                    <a:gd name="connsiteY10" fmla="*/ 222250 h 400121"/>
                    <a:gd name="connsiteX11" fmla="*/ 34925 w 658927"/>
                    <a:gd name="connsiteY11" fmla="*/ 231775 h 400121"/>
                    <a:gd name="connsiteX12" fmla="*/ 28575 w 658927"/>
                    <a:gd name="connsiteY12" fmla="*/ 241300 h 400121"/>
                    <a:gd name="connsiteX13" fmla="*/ 12700 w 658927"/>
                    <a:gd name="connsiteY13" fmla="*/ 266700 h 400121"/>
                    <a:gd name="connsiteX14" fmla="*/ 9525 w 658927"/>
                    <a:gd name="connsiteY14" fmla="*/ 282575 h 400121"/>
                    <a:gd name="connsiteX15" fmla="*/ 3175 w 658927"/>
                    <a:gd name="connsiteY15" fmla="*/ 292100 h 400121"/>
                    <a:gd name="connsiteX16" fmla="*/ 0 w 658927"/>
                    <a:gd name="connsiteY16" fmla="*/ 301625 h 400121"/>
                    <a:gd name="connsiteX17" fmla="*/ 38100 w 658927"/>
                    <a:gd name="connsiteY17" fmla="*/ 320675 h 400121"/>
                    <a:gd name="connsiteX18" fmla="*/ 88900 w 658927"/>
                    <a:gd name="connsiteY18" fmla="*/ 263525 h 400121"/>
                    <a:gd name="connsiteX19" fmla="*/ 101600 w 658927"/>
                    <a:gd name="connsiteY19" fmla="*/ 241300 h 400121"/>
                    <a:gd name="connsiteX20" fmla="*/ 114300 w 658927"/>
                    <a:gd name="connsiteY20" fmla="*/ 222250 h 400121"/>
                    <a:gd name="connsiteX21" fmla="*/ 114300 w 658927"/>
                    <a:gd name="connsiteY21" fmla="*/ 219075 h 400121"/>
                    <a:gd name="connsiteX22" fmla="*/ 107950 w 658927"/>
                    <a:gd name="connsiteY22" fmla="*/ 228600 h 400121"/>
                    <a:gd name="connsiteX23" fmla="*/ 104775 w 658927"/>
                    <a:gd name="connsiteY23" fmla="*/ 250825 h 400121"/>
                    <a:gd name="connsiteX24" fmla="*/ 101600 w 658927"/>
                    <a:gd name="connsiteY24" fmla="*/ 273050 h 400121"/>
                    <a:gd name="connsiteX25" fmla="*/ 111125 w 658927"/>
                    <a:gd name="connsiteY25" fmla="*/ 269875 h 400121"/>
                    <a:gd name="connsiteX26" fmla="*/ 123825 w 658927"/>
                    <a:gd name="connsiteY26" fmla="*/ 257175 h 400121"/>
                    <a:gd name="connsiteX27" fmla="*/ 139700 w 658927"/>
                    <a:gd name="connsiteY27" fmla="*/ 244475 h 400121"/>
                    <a:gd name="connsiteX28" fmla="*/ 139700 w 658927"/>
                    <a:gd name="connsiteY28" fmla="*/ 276225 h 400121"/>
                    <a:gd name="connsiteX29" fmla="*/ 136525 w 658927"/>
                    <a:gd name="connsiteY29" fmla="*/ 292100 h 400121"/>
                    <a:gd name="connsiteX30" fmla="*/ 123825 w 658927"/>
                    <a:gd name="connsiteY30" fmla="*/ 314325 h 400121"/>
                    <a:gd name="connsiteX31" fmla="*/ 117475 w 658927"/>
                    <a:gd name="connsiteY31" fmla="*/ 327025 h 400121"/>
                    <a:gd name="connsiteX32" fmla="*/ 111125 w 658927"/>
                    <a:gd name="connsiteY32" fmla="*/ 349250 h 400121"/>
                    <a:gd name="connsiteX33" fmla="*/ 107950 w 658927"/>
                    <a:gd name="connsiteY33" fmla="*/ 358775 h 400121"/>
                    <a:gd name="connsiteX34" fmla="*/ 79375 w 658927"/>
                    <a:gd name="connsiteY34" fmla="*/ 374650 h 400121"/>
                    <a:gd name="connsiteX35" fmla="*/ 66675 w 658927"/>
                    <a:gd name="connsiteY35" fmla="*/ 381000 h 400121"/>
                    <a:gd name="connsiteX36" fmla="*/ 69850 w 658927"/>
                    <a:gd name="connsiteY36" fmla="*/ 390525 h 400121"/>
                    <a:gd name="connsiteX37" fmla="*/ 123825 w 658927"/>
                    <a:gd name="connsiteY37" fmla="*/ 387350 h 400121"/>
                    <a:gd name="connsiteX38" fmla="*/ 139700 w 658927"/>
                    <a:gd name="connsiteY38" fmla="*/ 374650 h 400121"/>
                    <a:gd name="connsiteX39" fmla="*/ 146050 w 658927"/>
                    <a:gd name="connsiteY39" fmla="*/ 396875 h 400121"/>
                    <a:gd name="connsiteX40" fmla="*/ 168275 w 658927"/>
                    <a:gd name="connsiteY40" fmla="*/ 374650 h 400121"/>
                    <a:gd name="connsiteX41" fmla="*/ 177800 w 658927"/>
                    <a:gd name="connsiteY41" fmla="*/ 358775 h 400121"/>
                    <a:gd name="connsiteX42" fmla="*/ 196850 w 658927"/>
                    <a:gd name="connsiteY42" fmla="*/ 342900 h 400121"/>
                    <a:gd name="connsiteX43" fmla="*/ 209550 w 658927"/>
                    <a:gd name="connsiteY43" fmla="*/ 339725 h 400121"/>
                    <a:gd name="connsiteX44" fmla="*/ 273050 w 658927"/>
                    <a:gd name="connsiteY44" fmla="*/ 336550 h 400121"/>
                    <a:gd name="connsiteX45" fmla="*/ 279400 w 658927"/>
                    <a:gd name="connsiteY45" fmla="*/ 355600 h 400121"/>
                    <a:gd name="connsiteX46" fmla="*/ 288925 w 658927"/>
                    <a:gd name="connsiteY46" fmla="*/ 365125 h 400121"/>
                    <a:gd name="connsiteX47" fmla="*/ 285750 w 658927"/>
                    <a:gd name="connsiteY47" fmla="*/ 374650 h 400121"/>
                    <a:gd name="connsiteX48" fmla="*/ 295275 w 658927"/>
                    <a:gd name="connsiteY48" fmla="*/ 377825 h 400121"/>
                    <a:gd name="connsiteX49" fmla="*/ 330200 w 658927"/>
                    <a:gd name="connsiteY49" fmla="*/ 374650 h 400121"/>
                    <a:gd name="connsiteX50" fmla="*/ 336550 w 658927"/>
                    <a:gd name="connsiteY50" fmla="*/ 365125 h 400121"/>
                    <a:gd name="connsiteX51" fmla="*/ 352425 w 658927"/>
                    <a:gd name="connsiteY51" fmla="*/ 355600 h 400121"/>
                    <a:gd name="connsiteX52" fmla="*/ 361950 w 658927"/>
                    <a:gd name="connsiteY52" fmla="*/ 349250 h 400121"/>
                    <a:gd name="connsiteX53" fmla="*/ 374650 w 658927"/>
                    <a:gd name="connsiteY53" fmla="*/ 342900 h 400121"/>
                    <a:gd name="connsiteX54" fmla="*/ 384175 w 658927"/>
                    <a:gd name="connsiteY54" fmla="*/ 333375 h 400121"/>
                    <a:gd name="connsiteX55" fmla="*/ 415925 w 658927"/>
                    <a:gd name="connsiteY55" fmla="*/ 336550 h 400121"/>
                    <a:gd name="connsiteX56" fmla="*/ 441325 w 658927"/>
                    <a:gd name="connsiteY56" fmla="*/ 342900 h 400121"/>
                    <a:gd name="connsiteX57" fmla="*/ 460375 w 658927"/>
                    <a:gd name="connsiteY57" fmla="*/ 355600 h 400121"/>
                    <a:gd name="connsiteX58" fmla="*/ 584200 w 658927"/>
                    <a:gd name="connsiteY58" fmla="*/ 365125 h 400121"/>
                    <a:gd name="connsiteX59" fmla="*/ 625475 w 658927"/>
                    <a:gd name="connsiteY59" fmla="*/ 377825 h 400121"/>
                    <a:gd name="connsiteX60" fmla="*/ 657225 w 658927"/>
                    <a:gd name="connsiteY60" fmla="*/ 368300 h 400121"/>
                    <a:gd name="connsiteX61" fmla="*/ 654050 w 658927"/>
                    <a:gd name="connsiteY61" fmla="*/ 349250 h 400121"/>
                    <a:gd name="connsiteX62" fmla="*/ 635000 w 658927"/>
                    <a:gd name="connsiteY62" fmla="*/ 307975 h 400121"/>
                    <a:gd name="connsiteX63" fmla="*/ 625475 w 658927"/>
                    <a:gd name="connsiteY63" fmla="*/ 282575 h 400121"/>
                    <a:gd name="connsiteX64" fmla="*/ 612775 w 658927"/>
                    <a:gd name="connsiteY64" fmla="*/ 247650 h 400121"/>
                    <a:gd name="connsiteX65" fmla="*/ 615950 w 658927"/>
                    <a:gd name="connsiteY65" fmla="*/ 228600 h 400121"/>
                    <a:gd name="connsiteX66" fmla="*/ 635000 w 658927"/>
                    <a:gd name="connsiteY66" fmla="*/ 209550 h 400121"/>
                    <a:gd name="connsiteX67" fmla="*/ 641350 w 658927"/>
                    <a:gd name="connsiteY67" fmla="*/ 187325 h 400121"/>
                    <a:gd name="connsiteX68" fmla="*/ 647700 w 658927"/>
                    <a:gd name="connsiteY68" fmla="*/ 174625 h 400121"/>
                    <a:gd name="connsiteX69" fmla="*/ 657225 w 658927"/>
                    <a:gd name="connsiteY69" fmla="*/ 168275 h 400121"/>
                    <a:gd name="connsiteX70" fmla="*/ 609600 w 658927"/>
                    <a:gd name="connsiteY70" fmla="*/ 152400 h 400121"/>
                    <a:gd name="connsiteX71" fmla="*/ 596900 w 658927"/>
                    <a:gd name="connsiteY71" fmla="*/ 149225 h 400121"/>
                    <a:gd name="connsiteX72" fmla="*/ 587375 w 658927"/>
                    <a:gd name="connsiteY72" fmla="*/ 142875 h 400121"/>
                    <a:gd name="connsiteX73" fmla="*/ 527050 w 658927"/>
                    <a:gd name="connsiteY73" fmla="*/ 136525 h 400121"/>
                    <a:gd name="connsiteX74" fmla="*/ 504825 w 658927"/>
                    <a:gd name="connsiteY74" fmla="*/ 130175 h 400121"/>
                    <a:gd name="connsiteX75" fmla="*/ 479425 w 658927"/>
                    <a:gd name="connsiteY75" fmla="*/ 127000 h 400121"/>
                    <a:gd name="connsiteX76" fmla="*/ 469900 w 658927"/>
                    <a:gd name="connsiteY76" fmla="*/ 120650 h 400121"/>
                    <a:gd name="connsiteX77" fmla="*/ 457200 w 658927"/>
                    <a:gd name="connsiteY77" fmla="*/ 117475 h 400121"/>
                    <a:gd name="connsiteX78" fmla="*/ 447675 w 658927"/>
                    <a:gd name="connsiteY78" fmla="*/ 107950 h 400121"/>
                    <a:gd name="connsiteX79" fmla="*/ 425450 w 658927"/>
                    <a:gd name="connsiteY79" fmla="*/ 101600 h 400121"/>
                    <a:gd name="connsiteX80" fmla="*/ 403225 w 658927"/>
                    <a:gd name="connsiteY80" fmla="*/ 92075 h 400121"/>
                    <a:gd name="connsiteX81" fmla="*/ 381000 w 658927"/>
                    <a:gd name="connsiteY81" fmla="*/ 79375 h 400121"/>
                    <a:gd name="connsiteX82" fmla="*/ 365125 w 658927"/>
                    <a:gd name="connsiteY82" fmla="*/ 76200 h 400121"/>
                    <a:gd name="connsiteX83" fmla="*/ 355600 w 658927"/>
                    <a:gd name="connsiteY83" fmla="*/ 73025 h 400121"/>
                    <a:gd name="connsiteX84" fmla="*/ 336550 w 658927"/>
                    <a:gd name="connsiteY84" fmla="*/ 60325 h 400121"/>
                    <a:gd name="connsiteX85" fmla="*/ 333375 w 658927"/>
                    <a:gd name="connsiteY85" fmla="*/ 15875 h 400121"/>
                    <a:gd name="connsiteX86" fmla="*/ 320675 w 658927"/>
                    <a:gd name="connsiteY86" fmla="*/ 25400 h 400121"/>
                    <a:gd name="connsiteX87" fmla="*/ 298450 w 658927"/>
                    <a:gd name="connsiteY87" fmla="*/ 47625 h 400121"/>
                    <a:gd name="connsiteX88" fmla="*/ 295275 w 658927"/>
                    <a:gd name="connsiteY88" fmla="*/ 63500 h 400121"/>
                    <a:gd name="connsiteX89" fmla="*/ 279400 w 658927"/>
                    <a:gd name="connsiteY89" fmla="*/ 92075 h 400121"/>
                    <a:gd name="connsiteX90" fmla="*/ 266700 w 658927"/>
                    <a:gd name="connsiteY90" fmla="*/ 95250 h 400121"/>
                    <a:gd name="connsiteX91" fmla="*/ 200025 w 658927"/>
                    <a:gd name="connsiteY91" fmla="*/ 92075 h 400121"/>
                    <a:gd name="connsiteX92" fmla="*/ 193675 w 658927"/>
                    <a:gd name="connsiteY92" fmla="*/ 82550 h 400121"/>
                    <a:gd name="connsiteX93" fmla="*/ 187325 w 658927"/>
                    <a:gd name="connsiteY93" fmla="*/ 63500 h 400121"/>
                    <a:gd name="connsiteX94" fmla="*/ 180975 w 658927"/>
                    <a:gd name="connsiteY94" fmla="*/ 53975 h 400121"/>
                    <a:gd name="connsiteX95" fmla="*/ 171450 w 658927"/>
                    <a:gd name="connsiteY95" fmla="*/ 50800 h 400121"/>
                    <a:gd name="connsiteX96" fmla="*/ 161925 w 658927"/>
                    <a:gd name="connsiteY96" fmla="*/ 44450 h 400121"/>
                    <a:gd name="connsiteX97" fmla="*/ 139700 w 658927"/>
                    <a:gd name="connsiteY97" fmla="*/ 31750 h 400121"/>
                    <a:gd name="connsiteX98" fmla="*/ 127000 w 658927"/>
                    <a:gd name="connsiteY98" fmla="*/ 22225 h 400121"/>
                    <a:gd name="connsiteX99" fmla="*/ 117475 w 658927"/>
                    <a:gd name="connsiteY99" fmla="*/ 19050 h 400121"/>
                    <a:gd name="connsiteX100" fmla="*/ 104775 w 658927"/>
                    <a:gd name="connsiteY100" fmla="*/ 12700 h 400121"/>
                    <a:gd name="connsiteX101" fmla="*/ 82550 w 658927"/>
                    <a:gd name="connsiteY101" fmla="*/ 6350 h 400121"/>
                    <a:gd name="connsiteX102" fmla="*/ 73025 w 658927"/>
                    <a:gd name="connsiteY102" fmla="*/ 0 h 400121"/>
                    <a:gd name="connsiteX103" fmla="*/ 63500 w 658927"/>
                    <a:gd name="connsiteY103" fmla="*/ 3175 h 400121"/>
                    <a:gd name="connsiteX104" fmla="*/ 82550 w 658927"/>
                    <a:gd name="connsiteY104" fmla="*/ 12700 h 400121"/>
                    <a:gd name="connsiteX105" fmla="*/ 101600 w 658927"/>
                    <a:gd name="connsiteY105" fmla="*/ 28575 h 400121"/>
                    <a:gd name="connsiteX106" fmla="*/ 107950 w 658927"/>
                    <a:gd name="connsiteY106" fmla="*/ 38100 h 400121"/>
                    <a:gd name="connsiteX107" fmla="*/ 120650 w 658927"/>
                    <a:gd name="connsiteY107" fmla="*/ 44450 h 400121"/>
                    <a:gd name="connsiteX108" fmla="*/ 130175 w 658927"/>
                    <a:gd name="connsiteY108" fmla="*/ 50800 h 400121"/>
                    <a:gd name="connsiteX109" fmla="*/ 130175 w 658927"/>
                    <a:gd name="connsiteY109" fmla="*/ 73025 h 400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658927" h="400121">
                      <a:moveTo>
                        <a:pt x="130175" y="73025"/>
                      </a:moveTo>
                      <a:lnTo>
                        <a:pt x="130175" y="73025"/>
                      </a:lnTo>
                      <a:cubicBezTo>
                        <a:pt x="121708" y="76200"/>
                        <a:pt x="112183" y="77365"/>
                        <a:pt x="104775" y="82550"/>
                      </a:cubicBezTo>
                      <a:cubicBezTo>
                        <a:pt x="100898" y="85264"/>
                        <a:pt x="101176" y="91399"/>
                        <a:pt x="98425" y="95250"/>
                      </a:cubicBezTo>
                      <a:cubicBezTo>
                        <a:pt x="95815" y="98904"/>
                        <a:pt x="92075" y="101600"/>
                        <a:pt x="88900" y="104775"/>
                      </a:cubicBezTo>
                      <a:cubicBezTo>
                        <a:pt x="87842" y="109008"/>
                        <a:pt x="87257" y="113389"/>
                        <a:pt x="85725" y="117475"/>
                      </a:cubicBezTo>
                      <a:cubicBezTo>
                        <a:pt x="84063" y="121907"/>
                        <a:pt x="80523" y="125583"/>
                        <a:pt x="79375" y="130175"/>
                      </a:cubicBezTo>
                      <a:cubicBezTo>
                        <a:pt x="78481" y="133750"/>
                        <a:pt x="76826" y="160673"/>
                        <a:pt x="73025" y="168275"/>
                      </a:cubicBezTo>
                      <a:cubicBezTo>
                        <a:pt x="69612" y="175101"/>
                        <a:pt x="62738" y="180085"/>
                        <a:pt x="60325" y="187325"/>
                      </a:cubicBezTo>
                      <a:cubicBezTo>
                        <a:pt x="59267" y="190500"/>
                        <a:pt x="58069" y="193632"/>
                        <a:pt x="57150" y="196850"/>
                      </a:cubicBezTo>
                      <a:cubicBezTo>
                        <a:pt x="54634" y="205655"/>
                        <a:pt x="53966" y="214852"/>
                        <a:pt x="47625" y="222250"/>
                      </a:cubicBezTo>
                      <a:cubicBezTo>
                        <a:pt x="44181" y="226268"/>
                        <a:pt x="38667" y="228033"/>
                        <a:pt x="34925" y="231775"/>
                      </a:cubicBezTo>
                      <a:cubicBezTo>
                        <a:pt x="32227" y="234473"/>
                        <a:pt x="30793" y="238195"/>
                        <a:pt x="28575" y="241300"/>
                      </a:cubicBezTo>
                      <a:cubicBezTo>
                        <a:pt x="14836" y="260534"/>
                        <a:pt x="22645" y="246809"/>
                        <a:pt x="12700" y="266700"/>
                      </a:cubicBezTo>
                      <a:cubicBezTo>
                        <a:pt x="11642" y="271992"/>
                        <a:pt x="11420" y="277522"/>
                        <a:pt x="9525" y="282575"/>
                      </a:cubicBezTo>
                      <a:cubicBezTo>
                        <a:pt x="8185" y="286148"/>
                        <a:pt x="4882" y="288687"/>
                        <a:pt x="3175" y="292100"/>
                      </a:cubicBezTo>
                      <a:cubicBezTo>
                        <a:pt x="1678" y="295093"/>
                        <a:pt x="1058" y="298450"/>
                        <a:pt x="0" y="301625"/>
                      </a:cubicBezTo>
                      <a:cubicBezTo>
                        <a:pt x="5900" y="325225"/>
                        <a:pt x="1586" y="343911"/>
                        <a:pt x="38100" y="320675"/>
                      </a:cubicBezTo>
                      <a:cubicBezTo>
                        <a:pt x="58854" y="307468"/>
                        <a:pt x="75901" y="284649"/>
                        <a:pt x="88900" y="263525"/>
                      </a:cubicBezTo>
                      <a:cubicBezTo>
                        <a:pt x="93372" y="256258"/>
                        <a:pt x="97128" y="248567"/>
                        <a:pt x="101600" y="241300"/>
                      </a:cubicBezTo>
                      <a:cubicBezTo>
                        <a:pt x="105600" y="234800"/>
                        <a:pt x="110067" y="228600"/>
                        <a:pt x="114300" y="222250"/>
                      </a:cubicBezTo>
                      <a:cubicBezTo>
                        <a:pt x="121256" y="194425"/>
                        <a:pt x="116577" y="214520"/>
                        <a:pt x="114300" y="219075"/>
                      </a:cubicBezTo>
                      <a:cubicBezTo>
                        <a:pt x="112593" y="222488"/>
                        <a:pt x="110067" y="225425"/>
                        <a:pt x="107950" y="228600"/>
                      </a:cubicBezTo>
                      <a:cubicBezTo>
                        <a:pt x="106892" y="236008"/>
                        <a:pt x="106744" y="243605"/>
                        <a:pt x="104775" y="250825"/>
                      </a:cubicBezTo>
                      <a:cubicBezTo>
                        <a:pt x="98890" y="272403"/>
                        <a:pt x="95541" y="254874"/>
                        <a:pt x="101600" y="273050"/>
                      </a:cubicBezTo>
                      <a:cubicBezTo>
                        <a:pt x="104775" y="271992"/>
                        <a:pt x="108402" y="271820"/>
                        <a:pt x="111125" y="269875"/>
                      </a:cubicBezTo>
                      <a:cubicBezTo>
                        <a:pt x="115997" y="266395"/>
                        <a:pt x="119350" y="261152"/>
                        <a:pt x="123825" y="257175"/>
                      </a:cubicBezTo>
                      <a:cubicBezTo>
                        <a:pt x="128890" y="252673"/>
                        <a:pt x="134408" y="248708"/>
                        <a:pt x="139700" y="244475"/>
                      </a:cubicBezTo>
                      <a:cubicBezTo>
                        <a:pt x="159210" y="250978"/>
                        <a:pt x="148903" y="244015"/>
                        <a:pt x="139700" y="276225"/>
                      </a:cubicBezTo>
                      <a:cubicBezTo>
                        <a:pt x="138217" y="281414"/>
                        <a:pt x="138232" y="286980"/>
                        <a:pt x="136525" y="292100"/>
                      </a:cubicBezTo>
                      <a:cubicBezTo>
                        <a:pt x="132687" y="303613"/>
                        <a:pt x="129399" y="304570"/>
                        <a:pt x="123825" y="314325"/>
                      </a:cubicBezTo>
                      <a:cubicBezTo>
                        <a:pt x="121477" y="318434"/>
                        <a:pt x="119092" y="322577"/>
                        <a:pt x="117475" y="327025"/>
                      </a:cubicBezTo>
                      <a:cubicBezTo>
                        <a:pt x="114842" y="334266"/>
                        <a:pt x="113339" y="341870"/>
                        <a:pt x="111125" y="349250"/>
                      </a:cubicBezTo>
                      <a:cubicBezTo>
                        <a:pt x="110163" y="352456"/>
                        <a:pt x="110128" y="356234"/>
                        <a:pt x="107950" y="358775"/>
                      </a:cubicBezTo>
                      <a:cubicBezTo>
                        <a:pt x="92872" y="376366"/>
                        <a:pt x="95942" y="368437"/>
                        <a:pt x="79375" y="374650"/>
                      </a:cubicBezTo>
                      <a:cubicBezTo>
                        <a:pt x="74943" y="376312"/>
                        <a:pt x="70908" y="378883"/>
                        <a:pt x="66675" y="381000"/>
                      </a:cubicBezTo>
                      <a:cubicBezTo>
                        <a:pt x="67733" y="384175"/>
                        <a:pt x="67483" y="388158"/>
                        <a:pt x="69850" y="390525"/>
                      </a:cubicBezTo>
                      <a:cubicBezTo>
                        <a:pt x="84889" y="405564"/>
                        <a:pt x="108636" y="390855"/>
                        <a:pt x="123825" y="387350"/>
                      </a:cubicBezTo>
                      <a:cubicBezTo>
                        <a:pt x="129117" y="383117"/>
                        <a:pt x="134908" y="369858"/>
                        <a:pt x="139700" y="374650"/>
                      </a:cubicBezTo>
                      <a:cubicBezTo>
                        <a:pt x="160343" y="395293"/>
                        <a:pt x="118925" y="405917"/>
                        <a:pt x="146050" y="396875"/>
                      </a:cubicBezTo>
                      <a:cubicBezTo>
                        <a:pt x="153458" y="389467"/>
                        <a:pt x="162885" y="383634"/>
                        <a:pt x="168275" y="374650"/>
                      </a:cubicBezTo>
                      <a:cubicBezTo>
                        <a:pt x="171450" y="369358"/>
                        <a:pt x="174097" y="363712"/>
                        <a:pt x="177800" y="358775"/>
                      </a:cubicBezTo>
                      <a:cubicBezTo>
                        <a:pt x="181414" y="353957"/>
                        <a:pt x="190906" y="345448"/>
                        <a:pt x="196850" y="342900"/>
                      </a:cubicBezTo>
                      <a:cubicBezTo>
                        <a:pt x="200861" y="341181"/>
                        <a:pt x="205317" y="340783"/>
                        <a:pt x="209550" y="339725"/>
                      </a:cubicBezTo>
                      <a:cubicBezTo>
                        <a:pt x="230412" y="325817"/>
                        <a:pt x="232549" y="321629"/>
                        <a:pt x="273050" y="336550"/>
                      </a:cubicBezTo>
                      <a:cubicBezTo>
                        <a:pt x="279331" y="338864"/>
                        <a:pt x="274667" y="350867"/>
                        <a:pt x="279400" y="355600"/>
                      </a:cubicBezTo>
                      <a:lnTo>
                        <a:pt x="288925" y="365125"/>
                      </a:lnTo>
                      <a:cubicBezTo>
                        <a:pt x="287867" y="368300"/>
                        <a:pt x="284253" y="371657"/>
                        <a:pt x="285750" y="374650"/>
                      </a:cubicBezTo>
                      <a:cubicBezTo>
                        <a:pt x="287247" y="377643"/>
                        <a:pt x="291928" y="377825"/>
                        <a:pt x="295275" y="377825"/>
                      </a:cubicBezTo>
                      <a:cubicBezTo>
                        <a:pt x="306965" y="377825"/>
                        <a:pt x="318558" y="375708"/>
                        <a:pt x="330200" y="374650"/>
                      </a:cubicBezTo>
                      <a:cubicBezTo>
                        <a:pt x="332317" y="371475"/>
                        <a:pt x="333653" y="367608"/>
                        <a:pt x="336550" y="365125"/>
                      </a:cubicBezTo>
                      <a:cubicBezTo>
                        <a:pt x="341235" y="361109"/>
                        <a:pt x="347192" y="358871"/>
                        <a:pt x="352425" y="355600"/>
                      </a:cubicBezTo>
                      <a:cubicBezTo>
                        <a:pt x="355661" y="353578"/>
                        <a:pt x="358637" y="351143"/>
                        <a:pt x="361950" y="349250"/>
                      </a:cubicBezTo>
                      <a:cubicBezTo>
                        <a:pt x="366059" y="346902"/>
                        <a:pt x="370799" y="345651"/>
                        <a:pt x="374650" y="342900"/>
                      </a:cubicBezTo>
                      <a:cubicBezTo>
                        <a:pt x="378304" y="340290"/>
                        <a:pt x="381000" y="336550"/>
                        <a:pt x="384175" y="333375"/>
                      </a:cubicBezTo>
                      <a:cubicBezTo>
                        <a:pt x="394758" y="334433"/>
                        <a:pt x="405434" y="334801"/>
                        <a:pt x="415925" y="336550"/>
                      </a:cubicBezTo>
                      <a:cubicBezTo>
                        <a:pt x="424533" y="337985"/>
                        <a:pt x="441325" y="342900"/>
                        <a:pt x="441325" y="342900"/>
                      </a:cubicBezTo>
                      <a:lnTo>
                        <a:pt x="460375" y="355600"/>
                      </a:lnTo>
                      <a:cubicBezTo>
                        <a:pt x="501613" y="383092"/>
                        <a:pt x="466086" y="361844"/>
                        <a:pt x="584200" y="365125"/>
                      </a:cubicBezTo>
                      <a:cubicBezTo>
                        <a:pt x="610559" y="373911"/>
                        <a:pt x="596814" y="369636"/>
                        <a:pt x="625475" y="377825"/>
                      </a:cubicBezTo>
                      <a:cubicBezTo>
                        <a:pt x="636058" y="374650"/>
                        <a:pt x="649412" y="376113"/>
                        <a:pt x="657225" y="368300"/>
                      </a:cubicBezTo>
                      <a:cubicBezTo>
                        <a:pt x="661777" y="363748"/>
                        <a:pt x="655970" y="355395"/>
                        <a:pt x="654050" y="349250"/>
                      </a:cubicBezTo>
                      <a:cubicBezTo>
                        <a:pt x="632395" y="279953"/>
                        <a:pt x="650196" y="338368"/>
                        <a:pt x="635000" y="307975"/>
                      </a:cubicBezTo>
                      <a:cubicBezTo>
                        <a:pt x="629644" y="297262"/>
                        <a:pt x="629139" y="292651"/>
                        <a:pt x="625475" y="282575"/>
                      </a:cubicBezTo>
                      <a:cubicBezTo>
                        <a:pt x="611208" y="243341"/>
                        <a:pt x="620130" y="269714"/>
                        <a:pt x="612775" y="247650"/>
                      </a:cubicBezTo>
                      <a:cubicBezTo>
                        <a:pt x="613833" y="241300"/>
                        <a:pt x="613559" y="234577"/>
                        <a:pt x="615950" y="228600"/>
                      </a:cubicBezTo>
                      <a:cubicBezTo>
                        <a:pt x="620246" y="217860"/>
                        <a:pt x="626494" y="215221"/>
                        <a:pt x="635000" y="209550"/>
                      </a:cubicBezTo>
                      <a:cubicBezTo>
                        <a:pt x="636611" y="203105"/>
                        <a:pt x="638617" y="193702"/>
                        <a:pt x="641350" y="187325"/>
                      </a:cubicBezTo>
                      <a:cubicBezTo>
                        <a:pt x="643214" y="182975"/>
                        <a:pt x="644670" y="178261"/>
                        <a:pt x="647700" y="174625"/>
                      </a:cubicBezTo>
                      <a:cubicBezTo>
                        <a:pt x="650143" y="171694"/>
                        <a:pt x="654050" y="170392"/>
                        <a:pt x="657225" y="168275"/>
                      </a:cubicBezTo>
                      <a:cubicBezTo>
                        <a:pt x="636808" y="154663"/>
                        <a:pt x="651402" y="162850"/>
                        <a:pt x="609600" y="152400"/>
                      </a:cubicBezTo>
                      <a:lnTo>
                        <a:pt x="596900" y="149225"/>
                      </a:lnTo>
                      <a:cubicBezTo>
                        <a:pt x="593725" y="147108"/>
                        <a:pt x="591056" y="143879"/>
                        <a:pt x="587375" y="142875"/>
                      </a:cubicBezTo>
                      <a:cubicBezTo>
                        <a:pt x="580438" y="140983"/>
                        <a:pt x="529287" y="136728"/>
                        <a:pt x="527050" y="136525"/>
                      </a:cubicBezTo>
                      <a:cubicBezTo>
                        <a:pt x="519501" y="134009"/>
                        <a:pt x="512798" y="131504"/>
                        <a:pt x="504825" y="130175"/>
                      </a:cubicBezTo>
                      <a:cubicBezTo>
                        <a:pt x="496409" y="128772"/>
                        <a:pt x="487892" y="128058"/>
                        <a:pt x="479425" y="127000"/>
                      </a:cubicBezTo>
                      <a:cubicBezTo>
                        <a:pt x="476250" y="124883"/>
                        <a:pt x="473407" y="122153"/>
                        <a:pt x="469900" y="120650"/>
                      </a:cubicBezTo>
                      <a:cubicBezTo>
                        <a:pt x="465889" y="118931"/>
                        <a:pt x="460989" y="119640"/>
                        <a:pt x="457200" y="117475"/>
                      </a:cubicBezTo>
                      <a:cubicBezTo>
                        <a:pt x="453301" y="115247"/>
                        <a:pt x="451411" y="110441"/>
                        <a:pt x="447675" y="107950"/>
                      </a:cubicBezTo>
                      <a:cubicBezTo>
                        <a:pt x="444942" y="106128"/>
                        <a:pt x="427144" y="102023"/>
                        <a:pt x="425450" y="101600"/>
                      </a:cubicBezTo>
                      <a:cubicBezTo>
                        <a:pt x="401537" y="85658"/>
                        <a:pt x="431928" y="104376"/>
                        <a:pt x="403225" y="92075"/>
                      </a:cubicBezTo>
                      <a:cubicBezTo>
                        <a:pt x="378838" y="81623"/>
                        <a:pt x="410663" y="89263"/>
                        <a:pt x="381000" y="79375"/>
                      </a:cubicBezTo>
                      <a:cubicBezTo>
                        <a:pt x="375880" y="77668"/>
                        <a:pt x="370360" y="77509"/>
                        <a:pt x="365125" y="76200"/>
                      </a:cubicBezTo>
                      <a:cubicBezTo>
                        <a:pt x="361878" y="75388"/>
                        <a:pt x="358526" y="74650"/>
                        <a:pt x="355600" y="73025"/>
                      </a:cubicBezTo>
                      <a:cubicBezTo>
                        <a:pt x="348929" y="69319"/>
                        <a:pt x="336550" y="60325"/>
                        <a:pt x="336550" y="60325"/>
                      </a:cubicBezTo>
                      <a:cubicBezTo>
                        <a:pt x="335492" y="45508"/>
                        <a:pt x="339522" y="29398"/>
                        <a:pt x="333375" y="15875"/>
                      </a:cubicBezTo>
                      <a:cubicBezTo>
                        <a:pt x="331185" y="11058"/>
                        <a:pt x="324981" y="22324"/>
                        <a:pt x="320675" y="25400"/>
                      </a:cubicBezTo>
                      <a:cubicBezTo>
                        <a:pt x="304164" y="37194"/>
                        <a:pt x="315927" y="25778"/>
                        <a:pt x="298450" y="47625"/>
                      </a:cubicBezTo>
                      <a:cubicBezTo>
                        <a:pt x="297392" y="52917"/>
                        <a:pt x="296584" y="58265"/>
                        <a:pt x="295275" y="63500"/>
                      </a:cubicBezTo>
                      <a:cubicBezTo>
                        <a:pt x="292752" y="73594"/>
                        <a:pt x="286967" y="85454"/>
                        <a:pt x="279400" y="92075"/>
                      </a:cubicBezTo>
                      <a:cubicBezTo>
                        <a:pt x="276116" y="94948"/>
                        <a:pt x="270933" y="94192"/>
                        <a:pt x="266700" y="95250"/>
                      </a:cubicBezTo>
                      <a:cubicBezTo>
                        <a:pt x="244475" y="94192"/>
                        <a:pt x="221946" y="95887"/>
                        <a:pt x="200025" y="92075"/>
                      </a:cubicBezTo>
                      <a:cubicBezTo>
                        <a:pt x="196266" y="91421"/>
                        <a:pt x="195225" y="86037"/>
                        <a:pt x="193675" y="82550"/>
                      </a:cubicBezTo>
                      <a:cubicBezTo>
                        <a:pt x="190957" y="76433"/>
                        <a:pt x="191038" y="69069"/>
                        <a:pt x="187325" y="63500"/>
                      </a:cubicBezTo>
                      <a:cubicBezTo>
                        <a:pt x="185208" y="60325"/>
                        <a:pt x="183955" y="56359"/>
                        <a:pt x="180975" y="53975"/>
                      </a:cubicBezTo>
                      <a:cubicBezTo>
                        <a:pt x="178362" y="51884"/>
                        <a:pt x="174443" y="52297"/>
                        <a:pt x="171450" y="50800"/>
                      </a:cubicBezTo>
                      <a:cubicBezTo>
                        <a:pt x="168037" y="49093"/>
                        <a:pt x="164856" y="46893"/>
                        <a:pt x="161925" y="44450"/>
                      </a:cubicBezTo>
                      <a:cubicBezTo>
                        <a:pt x="145711" y="30939"/>
                        <a:pt x="160258" y="36889"/>
                        <a:pt x="139700" y="31750"/>
                      </a:cubicBezTo>
                      <a:cubicBezTo>
                        <a:pt x="135467" y="28575"/>
                        <a:pt x="131594" y="24850"/>
                        <a:pt x="127000" y="22225"/>
                      </a:cubicBezTo>
                      <a:cubicBezTo>
                        <a:pt x="124094" y="20565"/>
                        <a:pt x="120551" y="20368"/>
                        <a:pt x="117475" y="19050"/>
                      </a:cubicBezTo>
                      <a:cubicBezTo>
                        <a:pt x="113125" y="17186"/>
                        <a:pt x="109207" y="14362"/>
                        <a:pt x="104775" y="12700"/>
                      </a:cubicBezTo>
                      <a:cubicBezTo>
                        <a:pt x="96637" y="9648"/>
                        <a:pt x="90226" y="10188"/>
                        <a:pt x="82550" y="6350"/>
                      </a:cubicBezTo>
                      <a:cubicBezTo>
                        <a:pt x="79137" y="4643"/>
                        <a:pt x="76200" y="2117"/>
                        <a:pt x="73025" y="0"/>
                      </a:cubicBezTo>
                      <a:cubicBezTo>
                        <a:pt x="69850" y="1058"/>
                        <a:pt x="63500" y="-172"/>
                        <a:pt x="63500" y="3175"/>
                      </a:cubicBezTo>
                      <a:cubicBezTo>
                        <a:pt x="63500" y="7725"/>
                        <a:pt x="80201" y="11526"/>
                        <a:pt x="82550" y="12700"/>
                      </a:cubicBezTo>
                      <a:cubicBezTo>
                        <a:pt x="89686" y="16268"/>
                        <a:pt x="96584" y="22556"/>
                        <a:pt x="101600" y="28575"/>
                      </a:cubicBezTo>
                      <a:cubicBezTo>
                        <a:pt x="104043" y="31506"/>
                        <a:pt x="105019" y="35657"/>
                        <a:pt x="107950" y="38100"/>
                      </a:cubicBezTo>
                      <a:cubicBezTo>
                        <a:pt x="111586" y="41130"/>
                        <a:pt x="116541" y="42102"/>
                        <a:pt x="120650" y="44450"/>
                      </a:cubicBezTo>
                      <a:cubicBezTo>
                        <a:pt x="123963" y="46343"/>
                        <a:pt x="127000" y="48683"/>
                        <a:pt x="130175" y="50800"/>
                      </a:cubicBezTo>
                      <a:cubicBezTo>
                        <a:pt x="134098" y="62570"/>
                        <a:pt x="130175" y="69321"/>
                        <a:pt x="130175" y="73025"/>
                      </a:cubicBezTo>
                      <a:close/>
                    </a:path>
                  </a:pathLst>
                </a:custGeom>
                <a:solidFill>
                  <a:srgbClr val="4D5F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90E1FFA1-DAC9-4CA5-B8E8-6F54DF8A6F0F}"/>
                    </a:ext>
                  </a:extLst>
                </p:cNvPr>
                <p:cNvSpPr/>
                <p:nvPr/>
              </p:nvSpPr>
              <p:spPr>
                <a:xfrm>
                  <a:off x="3886528" y="891708"/>
                  <a:ext cx="3477294" cy="1551701"/>
                </a:xfrm>
                <a:custGeom>
                  <a:avLst/>
                  <a:gdLst>
                    <a:gd name="connsiteX0" fmla="*/ 130516 w 692491"/>
                    <a:gd name="connsiteY0" fmla="*/ 62495 h 265695"/>
                    <a:gd name="connsiteX1" fmla="*/ 130516 w 692491"/>
                    <a:gd name="connsiteY1" fmla="*/ 62495 h 265695"/>
                    <a:gd name="connsiteX2" fmla="*/ 38441 w 692491"/>
                    <a:gd name="connsiteY2" fmla="*/ 116470 h 265695"/>
                    <a:gd name="connsiteX3" fmla="*/ 35266 w 692491"/>
                    <a:gd name="connsiteY3" fmla="*/ 125995 h 265695"/>
                    <a:gd name="connsiteX4" fmla="*/ 32091 w 692491"/>
                    <a:gd name="connsiteY4" fmla="*/ 151395 h 265695"/>
                    <a:gd name="connsiteX5" fmla="*/ 25741 w 692491"/>
                    <a:gd name="connsiteY5" fmla="*/ 164095 h 265695"/>
                    <a:gd name="connsiteX6" fmla="*/ 19391 w 692491"/>
                    <a:gd name="connsiteY6" fmla="*/ 183145 h 265695"/>
                    <a:gd name="connsiteX7" fmla="*/ 16216 w 692491"/>
                    <a:gd name="connsiteY7" fmla="*/ 199020 h 265695"/>
                    <a:gd name="connsiteX8" fmla="*/ 6691 w 692491"/>
                    <a:gd name="connsiteY8" fmla="*/ 205370 h 265695"/>
                    <a:gd name="connsiteX9" fmla="*/ 341 w 692491"/>
                    <a:gd name="connsiteY9" fmla="*/ 214895 h 265695"/>
                    <a:gd name="connsiteX10" fmla="*/ 13041 w 692491"/>
                    <a:gd name="connsiteY10" fmla="*/ 252995 h 265695"/>
                    <a:gd name="connsiteX11" fmla="*/ 32091 w 692491"/>
                    <a:gd name="connsiteY11" fmla="*/ 265695 h 265695"/>
                    <a:gd name="connsiteX12" fmla="*/ 73366 w 692491"/>
                    <a:gd name="connsiteY12" fmla="*/ 262520 h 265695"/>
                    <a:gd name="connsiteX13" fmla="*/ 82891 w 692491"/>
                    <a:gd name="connsiteY13" fmla="*/ 256170 h 265695"/>
                    <a:gd name="connsiteX14" fmla="*/ 92416 w 692491"/>
                    <a:gd name="connsiteY14" fmla="*/ 252995 h 265695"/>
                    <a:gd name="connsiteX15" fmla="*/ 120991 w 692491"/>
                    <a:gd name="connsiteY15" fmla="*/ 240295 h 265695"/>
                    <a:gd name="connsiteX16" fmla="*/ 194016 w 692491"/>
                    <a:gd name="connsiteY16" fmla="*/ 230770 h 265695"/>
                    <a:gd name="connsiteX17" fmla="*/ 235291 w 692491"/>
                    <a:gd name="connsiteY17" fmla="*/ 233945 h 265695"/>
                    <a:gd name="connsiteX18" fmla="*/ 244816 w 692491"/>
                    <a:gd name="connsiteY18" fmla="*/ 240295 h 265695"/>
                    <a:gd name="connsiteX19" fmla="*/ 267041 w 692491"/>
                    <a:gd name="connsiteY19" fmla="*/ 252995 h 265695"/>
                    <a:gd name="connsiteX20" fmla="*/ 349591 w 692491"/>
                    <a:gd name="connsiteY20" fmla="*/ 249820 h 265695"/>
                    <a:gd name="connsiteX21" fmla="*/ 355941 w 692491"/>
                    <a:gd name="connsiteY21" fmla="*/ 259345 h 265695"/>
                    <a:gd name="connsiteX22" fmla="*/ 400391 w 692491"/>
                    <a:gd name="connsiteY22" fmla="*/ 256170 h 265695"/>
                    <a:gd name="connsiteX23" fmla="*/ 435316 w 692491"/>
                    <a:gd name="connsiteY23" fmla="*/ 233945 h 265695"/>
                    <a:gd name="connsiteX24" fmla="*/ 524216 w 692491"/>
                    <a:gd name="connsiteY24" fmla="*/ 230770 h 265695"/>
                    <a:gd name="connsiteX25" fmla="*/ 622641 w 692491"/>
                    <a:gd name="connsiteY25" fmla="*/ 227595 h 265695"/>
                    <a:gd name="connsiteX26" fmla="*/ 648041 w 692491"/>
                    <a:gd name="connsiteY26" fmla="*/ 237120 h 265695"/>
                    <a:gd name="connsiteX27" fmla="*/ 670266 w 692491"/>
                    <a:gd name="connsiteY27" fmla="*/ 233945 h 265695"/>
                    <a:gd name="connsiteX28" fmla="*/ 679791 w 692491"/>
                    <a:gd name="connsiteY28" fmla="*/ 224420 h 265695"/>
                    <a:gd name="connsiteX29" fmla="*/ 692491 w 692491"/>
                    <a:gd name="connsiteY29" fmla="*/ 195845 h 265695"/>
                    <a:gd name="connsiteX30" fmla="*/ 686141 w 692491"/>
                    <a:gd name="connsiteY30" fmla="*/ 125995 h 265695"/>
                    <a:gd name="connsiteX31" fmla="*/ 682966 w 692491"/>
                    <a:gd name="connsiteY31" fmla="*/ 116470 h 265695"/>
                    <a:gd name="connsiteX32" fmla="*/ 673441 w 692491"/>
                    <a:gd name="connsiteY32" fmla="*/ 110120 h 265695"/>
                    <a:gd name="connsiteX33" fmla="*/ 667091 w 692491"/>
                    <a:gd name="connsiteY33" fmla="*/ 100595 h 265695"/>
                    <a:gd name="connsiteX34" fmla="*/ 660741 w 692491"/>
                    <a:gd name="connsiteY34" fmla="*/ 37095 h 265695"/>
                    <a:gd name="connsiteX35" fmla="*/ 641691 w 692491"/>
                    <a:gd name="connsiteY35" fmla="*/ 24395 h 265695"/>
                    <a:gd name="connsiteX36" fmla="*/ 632166 w 692491"/>
                    <a:gd name="connsiteY36" fmla="*/ 21220 h 265695"/>
                    <a:gd name="connsiteX37" fmla="*/ 622641 w 692491"/>
                    <a:gd name="connsiteY37" fmla="*/ 14870 h 265695"/>
                    <a:gd name="connsiteX38" fmla="*/ 555966 w 692491"/>
                    <a:gd name="connsiteY38" fmla="*/ 5345 h 265695"/>
                    <a:gd name="connsiteX39" fmla="*/ 495641 w 692491"/>
                    <a:gd name="connsiteY39" fmla="*/ 5345 h 265695"/>
                    <a:gd name="connsiteX40" fmla="*/ 467066 w 692491"/>
                    <a:gd name="connsiteY40" fmla="*/ 18045 h 265695"/>
                    <a:gd name="connsiteX41" fmla="*/ 454366 w 692491"/>
                    <a:gd name="connsiteY41" fmla="*/ 27570 h 265695"/>
                    <a:gd name="connsiteX42" fmla="*/ 435316 w 692491"/>
                    <a:gd name="connsiteY42" fmla="*/ 40270 h 265695"/>
                    <a:gd name="connsiteX43" fmla="*/ 428966 w 692491"/>
                    <a:gd name="connsiteY43" fmla="*/ 49795 h 265695"/>
                    <a:gd name="connsiteX44" fmla="*/ 419441 w 692491"/>
                    <a:gd name="connsiteY44" fmla="*/ 68845 h 265695"/>
                    <a:gd name="connsiteX45" fmla="*/ 409916 w 692491"/>
                    <a:gd name="connsiteY45" fmla="*/ 72020 h 265695"/>
                    <a:gd name="connsiteX46" fmla="*/ 400391 w 692491"/>
                    <a:gd name="connsiteY46" fmla="*/ 78370 h 265695"/>
                    <a:gd name="connsiteX47" fmla="*/ 330541 w 692491"/>
                    <a:gd name="connsiteY47" fmla="*/ 75195 h 265695"/>
                    <a:gd name="connsiteX48" fmla="*/ 308316 w 692491"/>
                    <a:gd name="connsiteY48" fmla="*/ 68845 h 265695"/>
                    <a:gd name="connsiteX49" fmla="*/ 289266 w 692491"/>
                    <a:gd name="connsiteY49" fmla="*/ 52970 h 265695"/>
                    <a:gd name="connsiteX50" fmla="*/ 279741 w 692491"/>
                    <a:gd name="connsiteY50" fmla="*/ 49795 h 265695"/>
                    <a:gd name="connsiteX51" fmla="*/ 273391 w 692491"/>
                    <a:gd name="connsiteY51" fmla="*/ 40270 h 265695"/>
                    <a:gd name="connsiteX52" fmla="*/ 260691 w 692491"/>
                    <a:gd name="connsiteY52" fmla="*/ 37095 h 265695"/>
                    <a:gd name="connsiteX53" fmla="*/ 200366 w 692491"/>
                    <a:gd name="connsiteY53" fmla="*/ 30745 h 265695"/>
                    <a:gd name="connsiteX54" fmla="*/ 187666 w 692491"/>
                    <a:gd name="connsiteY54" fmla="*/ 27570 h 265695"/>
                    <a:gd name="connsiteX55" fmla="*/ 178141 w 692491"/>
                    <a:gd name="connsiteY55" fmla="*/ 24395 h 265695"/>
                    <a:gd name="connsiteX56" fmla="*/ 155916 w 692491"/>
                    <a:gd name="connsiteY56" fmla="*/ 27570 h 265695"/>
                    <a:gd name="connsiteX57" fmla="*/ 146391 w 692491"/>
                    <a:gd name="connsiteY57" fmla="*/ 30745 h 265695"/>
                    <a:gd name="connsiteX58" fmla="*/ 143216 w 692491"/>
                    <a:gd name="connsiteY58" fmla="*/ 40270 h 265695"/>
                    <a:gd name="connsiteX59" fmla="*/ 136866 w 692491"/>
                    <a:gd name="connsiteY59" fmla="*/ 52970 h 265695"/>
                    <a:gd name="connsiteX60" fmla="*/ 127341 w 692491"/>
                    <a:gd name="connsiteY60" fmla="*/ 59320 h 265695"/>
                    <a:gd name="connsiteX61" fmla="*/ 130516 w 692491"/>
                    <a:gd name="connsiteY61" fmla="*/ 62495 h 26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92491" h="265695">
                      <a:moveTo>
                        <a:pt x="130516" y="62495"/>
                      </a:moveTo>
                      <a:lnTo>
                        <a:pt x="130516" y="62495"/>
                      </a:lnTo>
                      <a:cubicBezTo>
                        <a:pt x="99824" y="80487"/>
                        <a:pt x="68042" y="96736"/>
                        <a:pt x="38441" y="116470"/>
                      </a:cubicBezTo>
                      <a:cubicBezTo>
                        <a:pt x="35656" y="118326"/>
                        <a:pt x="35865" y="122702"/>
                        <a:pt x="35266" y="125995"/>
                      </a:cubicBezTo>
                      <a:cubicBezTo>
                        <a:pt x="33740" y="134390"/>
                        <a:pt x="34160" y="143117"/>
                        <a:pt x="32091" y="151395"/>
                      </a:cubicBezTo>
                      <a:cubicBezTo>
                        <a:pt x="30943" y="155987"/>
                        <a:pt x="27499" y="159701"/>
                        <a:pt x="25741" y="164095"/>
                      </a:cubicBezTo>
                      <a:cubicBezTo>
                        <a:pt x="23255" y="170310"/>
                        <a:pt x="20704" y="176581"/>
                        <a:pt x="19391" y="183145"/>
                      </a:cubicBezTo>
                      <a:cubicBezTo>
                        <a:pt x="18333" y="188437"/>
                        <a:pt x="18893" y="194335"/>
                        <a:pt x="16216" y="199020"/>
                      </a:cubicBezTo>
                      <a:cubicBezTo>
                        <a:pt x="14323" y="202333"/>
                        <a:pt x="9866" y="203253"/>
                        <a:pt x="6691" y="205370"/>
                      </a:cubicBezTo>
                      <a:cubicBezTo>
                        <a:pt x="4574" y="208545"/>
                        <a:pt x="686" y="211095"/>
                        <a:pt x="341" y="214895"/>
                      </a:cubicBezTo>
                      <a:cubicBezTo>
                        <a:pt x="-1068" y="230393"/>
                        <a:pt x="1646" y="242866"/>
                        <a:pt x="13041" y="252995"/>
                      </a:cubicBezTo>
                      <a:cubicBezTo>
                        <a:pt x="18745" y="258065"/>
                        <a:pt x="32091" y="265695"/>
                        <a:pt x="32091" y="265695"/>
                      </a:cubicBezTo>
                      <a:cubicBezTo>
                        <a:pt x="45849" y="264637"/>
                        <a:pt x="59803" y="265063"/>
                        <a:pt x="73366" y="262520"/>
                      </a:cubicBezTo>
                      <a:cubicBezTo>
                        <a:pt x="77117" y="261817"/>
                        <a:pt x="79478" y="257877"/>
                        <a:pt x="82891" y="256170"/>
                      </a:cubicBezTo>
                      <a:cubicBezTo>
                        <a:pt x="85884" y="254673"/>
                        <a:pt x="89423" y="254492"/>
                        <a:pt x="92416" y="252995"/>
                      </a:cubicBezTo>
                      <a:cubicBezTo>
                        <a:pt x="107662" y="245372"/>
                        <a:pt x="98056" y="243571"/>
                        <a:pt x="120991" y="240295"/>
                      </a:cubicBezTo>
                      <a:cubicBezTo>
                        <a:pt x="174928" y="232590"/>
                        <a:pt x="150565" y="235598"/>
                        <a:pt x="194016" y="230770"/>
                      </a:cubicBezTo>
                      <a:cubicBezTo>
                        <a:pt x="207774" y="231828"/>
                        <a:pt x="221728" y="231402"/>
                        <a:pt x="235291" y="233945"/>
                      </a:cubicBezTo>
                      <a:cubicBezTo>
                        <a:pt x="239042" y="234648"/>
                        <a:pt x="241711" y="238077"/>
                        <a:pt x="244816" y="240295"/>
                      </a:cubicBezTo>
                      <a:cubicBezTo>
                        <a:pt x="261635" y="252309"/>
                        <a:pt x="251584" y="247843"/>
                        <a:pt x="267041" y="252995"/>
                      </a:cubicBezTo>
                      <a:cubicBezTo>
                        <a:pt x="272193" y="252453"/>
                        <a:pt x="330525" y="241346"/>
                        <a:pt x="349591" y="249820"/>
                      </a:cubicBezTo>
                      <a:cubicBezTo>
                        <a:pt x="353078" y="251370"/>
                        <a:pt x="353824" y="256170"/>
                        <a:pt x="355941" y="259345"/>
                      </a:cubicBezTo>
                      <a:cubicBezTo>
                        <a:pt x="370758" y="258287"/>
                        <a:pt x="385931" y="259572"/>
                        <a:pt x="400391" y="256170"/>
                      </a:cubicBezTo>
                      <a:cubicBezTo>
                        <a:pt x="446292" y="245370"/>
                        <a:pt x="343323" y="237230"/>
                        <a:pt x="435316" y="233945"/>
                      </a:cubicBezTo>
                      <a:lnTo>
                        <a:pt x="524216" y="230770"/>
                      </a:lnTo>
                      <a:cubicBezTo>
                        <a:pt x="568387" y="216046"/>
                        <a:pt x="536578" y="224152"/>
                        <a:pt x="622641" y="227595"/>
                      </a:cubicBezTo>
                      <a:cubicBezTo>
                        <a:pt x="629866" y="231208"/>
                        <a:pt x="639395" y="237120"/>
                        <a:pt x="648041" y="237120"/>
                      </a:cubicBezTo>
                      <a:cubicBezTo>
                        <a:pt x="655525" y="237120"/>
                        <a:pt x="662858" y="235003"/>
                        <a:pt x="670266" y="233945"/>
                      </a:cubicBezTo>
                      <a:cubicBezTo>
                        <a:pt x="673441" y="230770"/>
                        <a:pt x="677300" y="228156"/>
                        <a:pt x="679791" y="224420"/>
                      </a:cubicBezTo>
                      <a:cubicBezTo>
                        <a:pt x="687139" y="213398"/>
                        <a:pt x="688803" y="206910"/>
                        <a:pt x="692491" y="195845"/>
                      </a:cubicBezTo>
                      <a:cubicBezTo>
                        <a:pt x="690374" y="172562"/>
                        <a:pt x="688927" y="149208"/>
                        <a:pt x="686141" y="125995"/>
                      </a:cubicBezTo>
                      <a:cubicBezTo>
                        <a:pt x="685742" y="122672"/>
                        <a:pt x="685057" y="119083"/>
                        <a:pt x="682966" y="116470"/>
                      </a:cubicBezTo>
                      <a:cubicBezTo>
                        <a:pt x="680582" y="113490"/>
                        <a:pt x="676616" y="112237"/>
                        <a:pt x="673441" y="110120"/>
                      </a:cubicBezTo>
                      <a:cubicBezTo>
                        <a:pt x="671324" y="106945"/>
                        <a:pt x="668798" y="104008"/>
                        <a:pt x="667091" y="100595"/>
                      </a:cubicBezTo>
                      <a:cubicBezTo>
                        <a:pt x="658732" y="83877"/>
                        <a:pt x="661337" y="41071"/>
                        <a:pt x="660741" y="37095"/>
                      </a:cubicBezTo>
                      <a:cubicBezTo>
                        <a:pt x="658992" y="25433"/>
                        <a:pt x="650064" y="26787"/>
                        <a:pt x="641691" y="24395"/>
                      </a:cubicBezTo>
                      <a:cubicBezTo>
                        <a:pt x="638473" y="23476"/>
                        <a:pt x="635159" y="22717"/>
                        <a:pt x="632166" y="21220"/>
                      </a:cubicBezTo>
                      <a:cubicBezTo>
                        <a:pt x="628753" y="19513"/>
                        <a:pt x="626128" y="16420"/>
                        <a:pt x="622641" y="14870"/>
                      </a:cubicBezTo>
                      <a:cubicBezTo>
                        <a:pt x="598540" y="4158"/>
                        <a:pt x="586399" y="7374"/>
                        <a:pt x="555966" y="5345"/>
                      </a:cubicBezTo>
                      <a:cubicBezTo>
                        <a:pt x="532025" y="-2635"/>
                        <a:pt x="541267" y="-877"/>
                        <a:pt x="495641" y="5345"/>
                      </a:cubicBezTo>
                      <a:cubicBezTo>
                        <a:pt x="482879" y="7085"/>
                        <a:pt x="476512" y="11298"/>
                        <a:pt x="467066" y="18045"/>
                      </a:cubicBezTo>
                      <a:cubicBezTo>
                        <a:pt x="462760" y="21121"/>
                        <a:pt x="458701" y="24535"/>
                        <a:pt x="454366" y="27570"/>
                      </a:cubicBezTo>
                      <a:cubicBezTo>
                        <a:pt x="448114" y="31947"/>
                        <a:pt x="435316" y="40270"/>
                        <a:pt x="435316" y="40270"/>
                      </a:cubicBezTo>
                      <a:cubicBezTo>
                        <a:pt x="433199" y="43445"/>
                        <a:pt x="430673" y="46382"/>
                        <a:pt x="428966" y="49795"/>
                      </a:cubicBezTo>
                      <a:cubicBezTo>
                        <a:pt x="425131" y="57464"/>
                        <a:pt x="427024" y="62779"/>
                        <a:pt x="419441" y="68845"/>
                      </a:cubicBezTo>
                      <a:cubicBezTo>
                        <a:pt x="416828" y="70936"/>
                        <a:pt x="412909" y="70523"/>
                        <a:pt x="409916" y="72020"/>
                      </a:cubicBezTo>
                      <a:cubicBezTo>
                        <a:pt x="406503" y="73727"/>
                        <a:pt x="403566" y="76253"/>
                        <a:pt x="400391" y="78370"/>
                      </a:cubicBezTo>
                      <a:cubicBezTo>
                        <a:pt x="377108" y="77312"/>
                        <a:pt x="353780" y="76983"/>
                        <a:pt x="330541" y="75195"/>
                      </a:cubicBezTo>
                      <a:cubicBezTo>
                        <a:pt x="325358" y="74796"/>
                        <a:pt x="313725" y="70648"/>
                        <a:pt x="308316" y="68845"/>
                      </a:cubicBezTo>
                      <a:cubicBezTo>
                        <a:pt x="301294" y="61823"/>
                        <a:pt x="298107" y="57390"/>
                        <a:pt x="289266" y="52970"/>
                      </a:cubicBezTo>
                      <a:cubicBezTo>
                        <a:pt x="286273" y="51473"/>
                        <a:pt x="282916" y="50853"/>
                        <a:pt x="279741" y="49795"/>
                      </a:cubicBezTo>
                      <a:cubicBezTo>
                        <a:pt x="277624" y="46620"/>
                        <a:pt x="276566" y="42387"/>
                        <a:pt x="273391" y="40270"/>
                      </a:cubicBezTo>
                      <a:cubicBezTo>
                        <a:pt x="269760" y="37849"/>
                        <a:pt x="265018" y="37659"/>
                        <a:pt x="260691" y="37095"/>
                      </a:cubicBezTo>
                      <a:cubicBezTo>
                        <a:pt x="240641" y="34480"/>
                        <a:pt x="220474" y="32862"/>
                        <a:pt x="200366" y="30745"/>
                      </a:cubicBezTo>
                      <a:cubicBezTo>
                        <a:pt x="196133" y="29687"/>
                        <a:pt x="191862" y="28769"/>
                        <a:pt x="187666" y="27570"/>
                      </a:cubicBezTo>
                      <a:cubicBezTo>
                        <a:pt x="184448" y="26651"/>
                        <a:pt x="181488" y="24395"/>
                        <a:pt x="178141" y="24395"/>
                      </a:cubicBezTo>
                      <a:cubicBezTo>
                        <a:pt x="170657" y="24395"/>
                        <a:pt x="163324" y="26512"/>
                        <a:pt x="155916" y="27570"/>
                      </a:cubicBezTo>
                      <a:cubicBezTo>
                        <a:pt x="152741" y="28628"/>
                        <a:pt x="148758" y="28378"/>
                        <a:pt x="146391" y="30745"/>
                      </a:cubicBezTo>
                      <a:cubicBezTo>
                        <a:pt x="144024" y="33112"/>
                        <a:pt x="144534" y="37194"/>
                        <a:pt x="143216" y="40270"/>
                      </a:cubicBezTo>
                      <a:cubicBezTo>
                        <a:pt x="141352" y="44620"/>
                        <a:pt x="139896" y="49334"/>
                        <a:pt x="136866" y="52970"/>
                      </a:cubicBezTo>
                      <a:cubicBezTo>
                        <a:pt x="134423" y="55901"/>
                        <a:pt x="130321" y="56936"/>
                        <a:pt x="127341" y="59320"/>
                      </a:cubicBezTo>
                      <a:cubicBezTo>
                        <a:pt x="125004" y="61190"/>
                        <a:pt x="129987" y="61966"/>
                        <a:pt x="130516" y="62495"/>
                      </a:cubicBezTo>
                      <a:close/>
                    </a:path>
                  </a:pathLst>
                </a:custGeom>
                <a:solidFill>
                  <a:srgbClr val="4E66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5256AB44-2BA1-4FA0-8CA5-D95B574ED671}"/>
                    </a:ext>
                  </a:extLst>
                </p:cNvPr>
                <p:cNvSpPr/>
                <p:nvPr/>
              </p:nvSpPr>
              <p:spPr>
                <a:xfrm>
                  <a:off x="2532606" y="620065"/>
                  <a:ext cx="2238367" cy="1471037"/>
                </a:xfrm>
                <a:custGeom>
                  <a:avLst/>
                  <a:gdLst>
                    <a:gd name="connsiteX0" fmla="*/ 28670 w 445763"/>
                    <a:gd name="connsiteY0" fmla="*/ 112183 h 251883"/>
                    <a:gd name="connsiteX1" fmla="*/ 28670 w 445763"/>
                    <a:gd name="connsiteY1" fmla="*/ 112183 h 251883"/>
                    <a:gd name="connsiteX2" fmla="*/ 108045 w 445763"/>
                    <a:gd name="connsiteY2" fmla="*/ 83608 h 251883"/>
                    <a:gd name="connsiteX3" fmla="*/ 104870 w 445763"/>
                    <a:gd name="connsiteY3" fmla="*/ 74083 h 251883"/>
                    <a:gd name="connsiteX4" fmla="*/ 88995 w 445763"/>
                    <a:gd name="connsiteY4" fmla="*/ 67733 h 251883"/>
                    <a:gd name="connsiteX5" fmla="*/ 76295 w 445763"/>
                    <a:gd name="connsiteY5" fmla="*/ 61383 h 251883"/>
                    <a:gd name="connsiteX6" fmla="*/ 47720 w 445763"/>
                    <a:gd name="connsiteY6" fmla="*/ 48683 h 251883"/>
                    <a:gd name="connsiteX7" fmla="*/ 38195 w 445763"/>
                    <a:gd name="connsiteY7" fmla="*/ 1058 h 251883"/>
                    <a:gd name="connsiteX8" fmla="*/ 146145 w 445763"/>
                    <a:gd name="connsiteY8" fmla="*/ 16933 h 251883"/>
                    <a:gd name="connsiteX9" fmla="*/ 155670 w 445763"/>
                    <a:gd name="connsiteY9" fmla="*/ 26458 h 251883"/>
                    <a:gd name="connsiteX10" fmla="*/ 165195 w 445763"/>
                    <a:gd name="connsiteY10" fmla="*/ 74083 h 251883"/>
                    <a:gd name="connsiteX11" fmla="*/ 171545 w 445763"/>
                    <a:gd name="connsiteY11" fmla="*/ 96308 h 251883"/>
                    <a:gd name="connsiteX12" fmla="*/ 193770 w 445763"/>
                    <a:gd name="connsiteY12" fmla="*/ 109008 h 251883"/>
                    <a:gd name="connsiteX13" fmla="*/ 241395 w 445763"/>
                    <a:gd name="connsiteY13" fmla="*/ 105833 h 251883"/>
                    <a:gd name="connsiteX14" fmla="*/ 238220 w 445763"/>
                    <a:gd name="connsiteY14" fmla="*/ 83608 h 251883"/>
                    <a:gd name="connsiteX15" fmla="*/ 231870 w 445763"/>
                    <a:gd name="connsiteY15" fmla="*/ 64558 h 251883"/>
                    <a:gd name="connsiteX16" fmla="*/ 323945 w 445763"/>
                    <a:gd name="connsiteY16" fmla="*/ 70908 h 251883"/>
                    <a:gd name="connsiteX17" fmla="*/ 346170 w 445763"/>
                    <a:gd name="connsiteY17" fmla="*/ 80433 h 251883"/>
                    <a:gd name="connsiteX18" fmla="*/ 365220 w 445763"/>
                    <a:gd name="connsiteY18" fmla="*/ 86783 h 251883"/>
                    <a:gd name="connsiteX19" fmla="*/ 374745 w 445763"/>
                    <a:gd name="connsiteY19" fmla="*/ 93133 h 251883"/>
                    <a:gd name="connsiteX20" fmla="*/ 384270 w 445763"/>
                    <a:gd name="connsiteY20" fmla="*/ 96308 h 251883"/>
                    <a:gd name="connsiteX21" fmla="*/ 412845 w 445763"/>
                    <a:gd name="connsiteY21" fmla="*/ 105833 h 251883"/>
                    <a:gd name="connsiteX22" fmla="*/ 444595 w 445763"/>
                    <a:gd name="connsiteY22" fmla="*/ 102658 h 251883"/>
                    <a:gd name="connsiteX23" fmla="*/ 428720 w 445763"/>
                    <a:gd name="connsiteY23" fmla="*/ 109008 h 251883"/>
                    <a:gd name="connsiteX24" fmla="*/ 400145 w 445763"/>
                    <a:gd name="connsiteY24" fmla="*/ 115358 h 251883"/>
                    <a:gd name="connsiteX25" fmla="*/ 365220 w 445763"/>
                    <a:gd name="connsiteY25" fmla="*/ 121708 h 251883"/>
                    <a:gd name="connsiteX26" fmla="*/ 355695 w 445763"/>
                    <a:gd name="connsiteY26" fmla="*/ 124883 h 251883"/>
                    <a:gd name="connsiteX27" fmla="*/ 323945 w 445763"/>
                    <a:gd name="connsiteY27" fmla="*/ 131233 h 251883"/>
                    <a:gd name="connsiteX28" fmla="*/ 304895 w 445763"/>
                    <a:gd name="connsiteY28" fmla="*/ 188383 h 251883"/>
                    <a:gd name="connsiteX29" fmla="*/ 292195 w 445763"/>
                    <a:gd name="connsiteY29" fmla="*/ 201083 h 251883"/>
                    <a:gd name="connsiteX30" fmla="*/ 285845 w 445763"/>
                    <a:gd name="connsiteY30" fmla="*/ 210608 h 251883"/>
                    <a:gd name="connsiteX31" fmla="*/ 339820 w 445763"/>
                    <a:gd name="connsiteY31" fmla="*/ 226483 h 251883"/>
                    <a:gd name="connsiteX32" fmla="*/ 330295 w 445763"/>
                    <a:gd name="connsiteY32" fmla="*/ 242358 h 251883"/>
                    <a:gd name="connsiteX33" fmla="*/ 289020 w 445763"/>
                    <a:gd name="connsiteY33" fmla="*/ 251883 h 251883"/>
                    <a:gd name="connsiteX34" fmla="*/ 244570 w 445763"/>
                    <a:gd name="connsiteY34" fmla="*/ 245533 h 251883"/>
                    <a:gd name="connsiteX35" fmla="*/ 225520 w 445763"/>
                    <a:gd name="connsiteY35" fmla="*/ 236008 h 251883"/>
                    <a:gd name="connsiteX36" fmla="*/ 215995 w 445763"/>
                    <a:gd name="connsiteY36" fmla="*/ 232833 h 251883"/>
                    <a:gd name="connsiteX37" fmla="*/ 203295 w 445763"/>
                    <a:gd name="connsiteY37" fmla="*/ 223308 h 251883"/>
                    <a:gd name="connsiteX38" fmla="*/ 193770 w 445763"/>
                    <a:gd name="connsiteY38" fmla="*/ 220133 h 251883"/>
                    <a:gd name="connsiteX39" fmla="*/ 142970 w 445763"/>
                    <a:gd name="connsiteY39" fmla="*/ 188383 h 251883"/>
                    <a:gd name="connsiteX40" fmla="*/ 120745 w 445763"/>
                    <a:gd name="connsiteY40" fmla="*/ 185208 h 251883"/>
                    <a:gd name="connsiteX41" fmla="*/ 85820 w 445763"/>
                    <a:gd name="connsiteY41" fmla="*/ 178858 h 251883"/>
                    <a:gd name="connsiteX42" fmla="*/ 57245 w 445763"/>
                    <a:gd name="connsiteY42" fmla="*/ 175683 h 251883"/>
                    <a:gd name="connsiteX43" fmla="*/ 31845 w 445763"/>
                    <a:gd name="connsiteY43" fmla="*/ 169333 h 251883"/>
                    <a:gd name="connsiteX44" fmla="*/ 19145 w 445763"/>
                    <a:gd name="connsiteY44" fmla="*/ 147108 h 251883"/>
                    <a:gd name="connsiteX45" fmla="*/ 15970 w 445763"/>
                    <a:gd name="connsiteY45" fmla="*/ 137583 h 251883"/>
                    <a:gd name="connsiteX46" fmla="*/ 95 w 445763"/>
                    <a:gd name="connsiteY46" fmla="*/ 118533 h 251883"/>
                    <a:gd name="connsiteX47" fmla="*/ 28670 w 445763"/>
                    <a:gd name="connsiteY47" fmla="*/ 112183 h 251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445763" h="251883">
                      <a:moveTo>
                        <a:pt x="28670" y="112183"/>
                      </a:moveTo>
                      <a:lnTo>
                        <a:pt x="28670" y="112183"/>
                      </a:lnTo>
                      <a:cubicBezTo>
                        <a:pt x="55128" y="102658"/>
                        <a:pt x="82893" y="96184"/>
                        <a:pt x="108045" y="83608"/>
                      </a:cubicBezTo>
                      <a:cubicBezTo>
                        <a:pt x="111038" y="82111"/>
                        <a:pt x="107441" y="76226"/>
                        <a:pt x="104870" y="74083"/>
                      </a:cubicBezTo>
                      <a:cubicBezTo>
                        <a:pt x="100492" y="70434"/>
                        <a:pt x="94203" y="70048"/>
                        <a:pt x="88995" y="67733"/>
                      </a:cubicBezTo>
                      <a:cubicBezTo>
                        <a:pt x="84670" y="65811"/>
                        <a:pt x="80645" y="63247"/>
                        <a:pt x="76295" y="61383"/>
                      </a:cubicBezTo>
                      <a:cubicBezTo>
                        <a:pt x="38355" y="45123"/>
                        <a:pt x="115754" y="82700"/>
                        <a:pt x="47720" y="48683"/>
                      </a:cubicBezTo>
                      <a:cubicBezTo>
                        <a:pt x="29704" y="21659"/>
                        <a:pt x="34177" y="37218"/>
                        <a:pt x="38195" y="1058"/>
                      </a:cubicBezTo>
                      <a:cubicBezTo>
                        <a:pt x="54524" y="1686"/>
                        <a:pt x="122131" y="-7081"/>
                        <a:pt x="146145" y="16933"/>
                      </a:cubicBezTo>
                      <a:lnTo>
                        <a:pt x="155670" y="26458"/>
                      </a:lnTo>
                      <a:cubicBezTo>
                        <a:pt x="168977" y="79686"/>
                        <a:pt x="156377" y="25582"/>
                        <a:pt x="165195" y="74083"/>
                      </a:cubicBezTo>
                      <a:cubicBezTo>
                        <a:pt x="165329" y="74821"/>
                        <a:pt x="169945" y="94308"/>
                        <a:pt x="171545" y="96308"/>
                      </a:cubicBezTo>
                      <a:cubicBezTo>
                        <a:pt x="174537" y="100048"/>
                        <a:pt x="190645" y="107446"/>
                        <a:pt x="193770" y="109008"/>
                      </a:cubicBezTo>
                      <a:cubicBezTo>
                        <a:pt x="209645" y="107950"/>
                        <a:pt x="226209" y="110579"/>
                        <a:pt x="241395" y="105833"/>
                      </a:cubicBezTo>
                      <a:cubicBezTo>
                        <a:pt x="254332" y="101790"/>
                        <a:pt x="239264" y="85956"/>
                        <a:pt x="238220" y="83608"/>
                      </a:cubicBezTo>
                      <a:cubicBezTo>
                        <a:pt x="235502" y="77491"/>
                        <a:pt x="225187" y="64187"/>
                        <a:pt x="231870" y="64558"/>
                      </a:cubicBezTo>
                      <a:cubicBezTo>
                        <a:pt x="300692" y="68381"/>
                        <a:pt x="270019" y="66006"/>
                        <a:pt x="323945" y="70908"/>
                      </a:cubicBezTo>
                      <a:cubicBezTo>
                        <a:pt x="331353" y="74083"/>
                        <a:pt x="338647" y="77540"/>
                        <a:pt x="346170" y="80433"/>
                      </a:cubicBezTo>
                      <a:cubicBezTo>
                        <a:pt x="352417" y="82836"/>
                        <a:pt x="359103" y="84065"/>
                        <a:pt x="365220" y="86783"/>
                      </a:cubicBezTo>
                      <a:cubicBezTo>
                        <a:pt x="368707" y="88333"/>
                        <a:pt x="371332" y="91426"/>
                        <a:pt x="374745" y="93133"/>
                      </a:cubicBezTo>
                      <a:cubicBezTo>
                        <a:pt x="377738" y="94630"/>
                        <a:pt x="381136" y="95133"/>
                        <a:pt x="384270" y="96308"/>
                      </a:cubicBezTo>
                      <a:cubicBezTo>
                        <a:pt x="408182" y="105275"/>
                        <a:pt x="391565" y="100513"/>
                        <a:pt x="412845" y="105833"/>
                      </a:cubicBezTo>
                      <a:cubicBezTo>
                        <a:pt x="423428" y="104775"/>
                        <a:pt x="434165" y="100572"/>
                        <a:pt x="444595" y="102658"/>
                      </a:cubicBezTo>
                      <a:cubicBezTo>
                        <a:pt x="450184" y="103776"/>
                        <a:pt x="434200" y="107442"/>
                        <a:pt x="428720" y="109008"/>
                      </a:cubicBezTo>
                      <a:cubicBezTo>
                        <a:pt x="419338" y="111689"/>
                        <a:pt x="409652" y="113164"/>
                        <a:pt x="400145" y="115358"/>
                      </a:cubicBezTo>
                      <a:cubicBezTo>
                        <a:pt x="375819" y="120972"/>
                        <a:pt x="399253" y="116846"/>
                        <a:pt x="365220" y="121708"/>
                      </a:cubicBezTo>
                      <a:cubicBezTo>
                        <a:pt x="362045" y="122766"/>
                        <a:pt x="358977" y="124227"/>
                        <a:pt x="355695" y="124883"/>
                      </a:cubicBezTo>
                      <a:cubicBezTo>
                        <a:pt x="319212" y="132180"/>
                        <a:pt x="345464" y="124060"/>
                        <a:pt x="323945" y="131233"/>
                      </a:cubicBezTo>
                      <a:cubicBezTo>
                        <a:pt x="291224" y="180314"/>
                        <a:pt x="334227" y="110164"/>
                        <a:pt x="304895" y="188383"/>
                      </a:cubicBezTo>
                      <a:cubicBezTo>
                        <a:pt x="302793" y="193989"/>
                        <a:pt x="296091" y="196537"/>
                        <a:pt x="292195" y="201083"/>
                      </a:cubicBezTo>
                      <a:cubicBezTo>
                        <a:pt x="289712" y="203980"/>
                        <a:pt x="287962" y="207433"/>
                        <a:pt x="285845" y="210608"/>
                      </a:cubicBezTo>
                      <a:cubicBezTo>
                        <a:pt x="294735" y="246167"/>
                        <a:pt x="278445" y="198156"/>
                        <a:pt x="339820" y="226483"/>
                      </a:cubicBezTo>
                      <a:cubicBezTo>
                        <a:pt x="345423" y="229069"/>
                        <a:pt x="334659" y="237994"/>
                        <a:pt x="330295" y="242358"/>
                      </a:cubicBezTo>
                      <a:cubicBezTo>
                        <a:pt x="320989" y="251664"/>
                        <a:pt x="298071" y="250877"/>
                        <a:pt x="289020" y="251883"/>
                      </a:cubicBezTo>
                      <a:cubicBezTo>
                        <a:pt x="274203" y="249766"/>
                        <a:pt x="259309" y="248134"/>
                        <a:pt x="244570" y="245533"/>
                      </a:cubicBezTo>
                      <a:cubicBezTo>
                        <a:pt x="232237" y="243357"/>
                        <a:pt x="236904" y="241700"/>
                        <a:pt x="225520" y="236008"/>
                      </a:cubicBezTo>
                      <a:cubicBezTo>
                        <a:pt x="222527" y="234511"/>
                        <a:pt x="219170" y="233891"/>
                        <a:pt x="215995" y="232833"/>
                      </a:cubicBezTo>
                      <a:cubicBezTo>
                        <a:pt x="211762" y="229658"/>
                        <a:pt x="207889" y="225933"/>
                        <a:pt x="203295" y="223308"/>
                      </a:cubicBezTo>
                      <a:cubicBezTo>
                        <a:pt x="200389" y="221648"/>
                        <a:pt x="196594" y="221930"/>
                        <a:pt x="193770" y="220133"/>
                      </a:cubicBezTo>
                      <a:cubicBezTo>
                        <a:pt x="181415" y="212271"/>
                        <a:pt x="159395" y="190729"/>
                        <a:pt x="142970" y="188383"/>
                      </a:cubicBezTo>
                      <a:cubicBezTo>
                        <a:pt x="135562" y="187325"/>
                        <a:pt x="128127" y="186438"/>
                        <a:pt x="120745" y="185208"/>
                      </a:cubicBezTo>
                      <a:cubicBezTo>
                        <a:pt x="109073" y="183263"/>
                        <a:pt x="97522" y="180613"/>
                        <a:pt x="85820" y="178858"/>
                      </a:cubicBezTo>
                      <a:cubicBezTo>
                        <a:pt x="76342" y="177436"/>
                        <a:pt x="66770" y="176741"/>
                        <a:pt x="57245" y="175683"/>
                      </a:cubicBezTo>
                      <a:cubicBezTo>
                        <a:pt x="48778" y="173566"/>
                        <a:pt x="36686" y="176595"/>
                        <a:pt x="31845" y="169333"/>
                      </a:cubicBezTo>
                      <a:cubicBezTo>
                        <a:pt x="25468" y="159767"/>
                        <a:pt x="23979" y="158387"/>
                        <a:pt x="19145" y="147108"/>
                      </a:cubicBezTo>
                      <a:cubicBezTo>
                        <a:pt x="17827" y="144032"/>
                        <a:pt x="17467" y="140576"/>
                        <a:pt x="15970" y="137583"/>
                      </a:cubicBezTo>
                      <a:cubicBezTo>
                        <a:pt x="12544" y="130731"/>
                        <a:pt x="5947" y="123214"/>
                        <a:pt x="95" y="118533"/>
                      </a:cubicBezTo>
                      <a:cubicBezTo>
                        <a:pt x="-1753" y="117055"/>
                        <a:pt x="23908" y="113241"/>
                        <a:pt x="28670" y="112183"/>
                      </a:cubicBezTo>
                      <a:close/>
                    </a:path>
                  </a:pathLst>
                </a:custGeom>
                <a:solidFill>
                  <a:srgbClr val="4B5C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3E7E6F3D-02DB-491F-B130-9A49A2E8472C}"/>
                    </a:ext>
                  </a:extLst>
                </p:cNvPr>
                <p:cNvSpPr/>
                <p:nvPr/>
              </p:nvSpPr>
              <p:spPr>
                <a:xfrm>
                  <a:off x="2166393" y="2054017"/>
                  <a:ext cx="3555297" cy="2187473"/>
                </a:xfrm>
                <a:custGeom>
                  <a:avLst/>
                  <a:gdLst>
                    <a:gd name="connsiteX0" fmla="*/ 381000 w 708025"/>
                    <a:gd name="connsiteY0" fmla="*/ 57150 h 374557"/>
                    <a:gd name="connsiteX1" fmla="*/ 381000 w 708025"/>
                    <a:gd name="connsiteY1" fmla="*/ 57150 h 374557"/>
                    <a:gd name="connsiteX2" fmla="*/ 352425 w 708025"/>
                    <a:gd name="connsiteY2" fmla="*/ 130175 h 374557"/>
                    <a:gd name="connsiteX3" fmla="*/ 342900 w 708025"/>
                    <a:gd name="connsiteY3" fmla="*/ 190500 h 374557"/>
                    <a:gd name="connsiteX4" fmla="*/ 330200 w 708025"/>
                    <a:gd name="connsiteY4" fmla="*/ 193675 h 374557"/>
                    <a:gd name="connsiteX5" fmla="*/ 260350 w 708025"/>
                    <a:gd name="connsiteY5" fmla="*/ 177800 h 374557"/>
                    <a:gd name="connsiteX6" fmla="*/ 234950 w 708025"/>
                    <a:gd name="connsiteY6" fmla="*/ 165100 h 374557"/>
                    <a:gd name="connsiteX7" fmla="*/ 225425 w 708025"/>
                    <a:gd name="connsiteY7" fmla="*/ 158750 h 374557"/>
                    <a:gd name="connsiteX8" fmla="*/ 123825 w 708025"/>
                    <a:gd name="connsiteY8" fmla="*/ 155575 h 374557"/>
                    <a:gd name="connsiteX9" fmla="*/ 117475 w 708025"/>
                    <a:gd name="connsiteY9" fmla="*/ 146050 h 374557"/>
                    <a:gd name="connsiteX10" fmla="*/ 98425 w 708025"/>
                    <a:gd name="connsiteY10" fmla="*/ 127000 h 374557"/>
                    <a:gd name="connsiteX11" fmla="*/ 69850 w 708025"/>
                    <a:gd name="connsiteY11" fmla="*/ 130175 h 374557"/>
                    <a:gd name="connsiteX12" fmla="*/ 60325 w 708025"/>
                    <a:gd name="connsiteY12" fmla="*/ 139700 h 374557"/>
                    <a:gd name="connsiteX13" fmla="*/ 47625 w 708025"/>
                    <a:gd name="connsiteY13" fmla="*/ 149225 h 374557"/>
                    <a:gd name="connsiteX14" fmla="*/ 9525 w 708025"/>
                    <a:gd name="connsiteY14" fmla="*/ 168275 h 374557"/>
                    <a:gd name="connsiteX15" fmla="*/ 6350 w 708025"/>
                    <a:gd name="connsiteY15" fmla="*/ 177800 h 374557"/>
                    <a:gd name="connsiteX16" fmla="*/ 0 w 708025"/>
                    <a:gd name="connsiteY16" fmla="*/ 212725 h 374557"/>
                    <a:gd name="connsiteX17" fmla="*/ 9525 w 708025"/>
                    <a:gd name="connsiteY17" fmla="*/ 234950 h 374557"/>
                    <a:gd name="connsiteX18" fmla="*/ 66675 w 708025"/>
                    <a:gd name="connsiteY18" fmla="*/ 231775 h 374557"/>
                    <a:gd name="connsiteX19" fmla="*/ 95250 w 708025"/>
                    <a:gd name="connsiteY19" fmla="*/ 228600 h 374557"/>
                    <a:gd name="connsiteX20" fmla="*/ 133350 w 708025"/>
                    <a:gd name="connsiteY20" fmla="*/ 225425 h 374557"/>
                    <a:gd name="connsiteX21" fmla="*/ 330200 w 708025"/>
                    <a:gd name="connsiteY21" fmla="*/ 222250 h 374557"/>
                    <a:gd name="connsiteX22" fmla="*/ 339725 w 708025"/>
                    <a:gd name="connsiteY22" fmla="*/ 231775 h 374557"/>
                    <a:gd name="connsiteX23" fmla="*/ 349250 w 708025"/>
                    <a:gd name="connsiteY23" fmla="*/ 238125 h 374557"/>
                    <a:gd name="connsiteX24" fmla="*/ 352425 w 708025"/>
                    <a:gd name="connsiteY24" fmla="*/ 288925 h 374557"/>
                    <a:gd name="connsiteX25" fmla="*/ 361950 w 708025"/>
                    <a:gd name="connsiteY25" fmla="*/ 298450 h 374557"/>
                    <a:gd name="connsiteX26" fmla="*/ 377825 w 708025"/>
                    <a:gd name="connsiteY26" fmla="*/ 307975 h 374557"/>
                    <a:gd name="connsiteX27" fmla="*/ 412750 w 708025"/>
                    <a:gd name="connsiteY27" fmla="*/ 314325 h 374557"/>
                    <a:gd name="connsiteX28" fmla="*/ 409575 w 708025"/>
                    <a:gd name="connsiteY28" fmla="*/ 342900 h 374557"/>
                    <a:gd name="connsiteX29" fmla="*/ 504825 w 708025"/>
                    <a:gd name="connsiteY29" fmla="*/ 365125 h 374557"/>
                    <a:gd name="connsiteX30" fmla="*/ 542925 w 708025"/>
                    <a:gd name="connsiteY30" fmla="*/ 349250 h 374557"/>
                    <a:gd name="connsiteX31" fmla="*/ 561975 w 708025"/>
                    <a:gd name="connsiteY31" fmla="*/ 330200 h 374557"/>
                    <a:gd name="connsiteX32" fmla="*/ 568325 w 708025"/>
                    <a:gd name="connsiteY32" fmla="*/ 320675 h 374557"/>
                    <a:gd name="connsiteX33" fmla="*/ 561975 w 708025"/>
                    <a:gd name="connsiteY33" fmla="*/ 311150 h 374557"/>
                    <a:gd name="connsiteX34" fmla="*/ 555625 w 708025"/>
                    <a:gd name="connsiteY34" fmla="*/ 298450 h 374557"/>
                    <a:gd name="connsiteX35" fmla="*/ 546100 w 708025"/>
                    <a:gd name="connsiteY35" fmla="*/ 292100 h 374557"/>
                    <a:gd name="connsiteX36" fmla="*/ 539750 w 708025"/>
                    <a:gd name="connsiteY36" fmla="*/ 269875 h 374557"/>
                    <a:gd name="connsiteX37" fmla="*/ 542925 w 708025"/>
                    <a:gd name="connsiteY37" fmla="*/ 225425 h 374557"/>
                    <a:gd name="connsiteX38" fmla="*/ 552450 w 708025"/>
                    <a:gd name="connsiteY38" fmla="*/ 215900 h 374557"/>
                    <a:gd name="connsiteX39" fmla="*/ 596900 w 708025"/>
                    <a:gd name="connsiteY39" fmla="*/ 206375 h 374557"/>
                    <a:gd name="connsiteX40" fmla="*/ 600075 w 708025"/>
                    <a:gd name="connsiteY40" fmla="*/ 196850 h 374557"/>
                    <a:gd name="connsiteX41" fmla="*/ 609600 w 708025"/>
                    <a:gd name="connsiteY41" fmla="*/ 193675 h 374557"/>
                    <a:gd name="connsiteX42" fmla="*/ 622300 w 708025"/>
                    <a:gd name="connsiteY42" fmla="*/ 187325 h 374557"/>
                    <a:gd name="connsiteX43" fmla="*/ 685800 w 708025"/>
                    <a:gd name="connsiteY43" fmla="*/ 180975 h 374557"/>
                    <a:gd name="connsiteX44" fmla="*/ 701675 w 708025"/>
                    <a:gd name="connsiteY44" fmla="*/ 161925 h 374557"/>
                    <a:gd name="connsiteX45" fmla="*/ 708025 w 708025"/>
                    <a:gd name="connsiteY45" fmla="*/ 142875 h 374557"/>
                    <a:gd name="connsiteX46" fmla="*/ 704850 w 708025"/>
                    <a:gd name="connsiteY46" fmla="*/ 66675 h 374557"/>
                    <a:gd name="connsiteX47" fmla="*/ 698500 w 708025"/>
                    <a:gd name="connsiteY47" fmla="*/ 44450 h 374557"/>
                    <a:gd name="connsiteX48" fmla="*/ 577850 w 708025"/>
                    <a:gd name="connsiteY48" fmla="*/ 31750 h 374557"/>
                    <a:gd name="connsiteX49" fmla="*/ 558800 w 708025"/>
                    <a:gd name="connsiteY49" fmla="*/ 25400 h 374557"/>
                    <a:gd name="connsiteX50" fmla="*/ 539750 w 708025"/>
                    <a:gd name="connsiteY50" fmla="*/ 12700 h 374557"/>
                    <a:gd name="connsiteX51" fmla="*/ 527050 w 708025"/>
                    <a:gd name="connsiteY51" fmla="*/ 3175 h 374557"/>
                    <a:gd name="connsiteX52" fmla="*/ 517525 w 708025"/>
                    <a:gd name="connsiteY52" fmla="*/ 0 h 374557"/>
                    <a:gd name="connsiteX53" fmla="*/ 482600 w 708025"/>
                    <a:gd name="connsiteY53" fmla="*/ 3175 h 374557"/>
                    <a:gd name="connsiteX54" fmla="*/ 473075 w 708025"/>
                    <a:gd name="connsiteY54" fmla="*/ 9525 h 374557"/>
                    <a:gd name="connsiteX55" fmla="*/ 450850 w 708025"/>
                    <a:gd name="connsiteY55" fmla="*/ 15875 h 374557"/>
                    <a:gd name="connsiteX56" fmla="*/ 441325 w 708025"/>
                    <a:gd name="connsiteY56" fmla="*/ 22225 h 374557"/>
                    <a:gd name="connsiteX57" fmla="*/ 425450 w 708025"/>
                    <a:gd name="connsiteY57" fmla="*/ 25400 h 374557"/>
                    <a:gd name="connsiteX58" fmla="*/ 415925 w 708025"/>
                    <a:gd name="connsiteY58" fmla="*/ 28575 h 374557"/>
                    <a:gd name="connsiteX59" fmla="*/ 403225 w 708025"/>
                    <a:gd name="connsiteY59" fmla="*/ 31750 h 374557"/>
                    <a:gd name="connsiteX60" fmla="*/ 390525 w 708025"/>
                    <a:gd name="connsiteY60" fmla="*/ 41275 h 374557"/>
                    <a:gd name="connsiteX61" fmla="*/ 358775 w 708025"/>
                    <a:gd name="connsiteY61" fmla="*/ 50800 h 374557"/>
                    <a:gd name="connsiteX62" fmla="*/ 381000 w 708025"/>
                    <a:gd name="connsiteY62" fmla="*/ 57150 h 3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08025" h="374557">
                      <a:moveTo>
                        <a:pt x="381000" y="57150"/>
                      </a:moveTo>
                      <a:lnTo>
                        <a:pt x="381000" y="57150"/>
                      </a:lnTo>
                      <a:cubicBezTo>
                        <a:pt x="371475" y="81492"/>
                        <a:pt x="359606" y="105042"/>
                        <a:pt x="352425" y="130175"/>
                      </a:cubicBezTo>
                      <a:cubicBezTo>
                        <a:pt x="346832" y="149749"/>
                        <a:pt x="349625" y="171285"/>
                        <a:pt x="342900" y="190500"/>
                      </a:cubicBezTo>
                      <a:cubicBezTo>
                        <a:pt x="341458" y="194619"/>
                        <a:pt x="334433" y="192617"/>
                        <a:pt x="330200" y="193675"/>
                      </a:cubicBezTo>
                      <a:cubicBezTo>
                        <a:pt x="292435" y="190528"/>
                        <a:pt x="293473" y="194361"/>
                        <a:pt x="260350" y="177800"/>
                      </a:cubicBezTo>
                      <a:cubicBezTo>
                        <a:pt x="251883" y="173567"/>
                        <a:pt x="242826" y="170351"/>
                        <a:pt x="234950" y="165100"/>
                      </a:cubicBezTo>
                      <a:cubicBezTo>
                        <a:pt x="231775" y="162983"/>
                        <a:pt x="229227" y="159076"/>
                        <a:pt x="225425" y="158750"/>
                      </a:cubicBezTo>
                      <a:cubicBezTo>
                        <a:pt x="191666" y="155856"/>
                        <a:pt x="157692" y="156633"/>
                        <a:pt x="123825" y="155575"/>
                      </a:cubicBezTo>
                      <a:cubicBezTo>
                        <a:pt x="121708" y="152400"/>
                        <a:pt x="120010" y="148902"/>
                        <a:pt x="117475" y="146050"/>
                      </a:cubicBezTo>
                      <a:cubicBezTo>
                        <a:pt x="111509" y="139338"/>
                        <a:pt x="98425" y="127000"/>
                        <a:pt x="98425" y="127000"/>
                      </a:cubicBezTo>
                      <a:cubicBezTo>
                        <a:pt x="88900" y="128058"/>
                        <a:pt x="78942" y="127144"/>
                        <a:pt x="69850" y="130175"/>
                      </a:cubicBezTo>
                      <a:cubicBezTo>
                        <a:pt x="65590" y="131595"/>
                        <a:pt x="63734" y="136778"/>
                        <a:pt x="60325" y="139700"/>
                      </a:cubicBezTo>
                      <a:cubicBezTo>
                        <a:pt x="56307" y="143144"/>
                        <a:pt x="51960" y="146190"/>
                        <a:pt x="47625" y="149225"/>
                      </a:cubicBezTo>
                      <a:cubicBezTo>
                        <a:pt x="25244" y="164892"/>
                        <a:pt x="33852" y="160166"/>
                        <a:pt x="9525" y="168275"/>
                      </a:cubicBezTo>
                      <a:cubicBezTo>
                        <a:pt x="8467" y="171450"/>
                        <a:pt x="7162" y="174553"/>
                        <a:pt x="6350" y="177800"/>
                      </a:cubicBezTo>
                      <a:cubicBezTo>
                        <a:pt x="4131" y="186675"/>
                        <a:pt x="1415" y="204233"/>
                        <a:pt x="0" y="212725"/>
                      </a:cubicBezTo>
                      <a:cubicBezTo>
                        <a:pt x="3175" y="220133"/>
                        <a:pt x="1775" y="232736"/>
                        <a:pt x="9525" y="234950"/>
                      </a:cubicBezTo>
                      <a:cubicBezTo>
                        <a:pt x="27870" y="240192"/>
                        <a:pt x="47648" y="233184"/>
                        <a:pt x="66675" y="231775"/>
                      </a:cubicBezTo>
                      <a:cubicBezTo>
                        <a:pt x="76232" y="231067"/>
                        <a:pt x="85710" y="229509"/>
                        <a:pt x="95250" y="228600"/>
                      </a:cubicBezTo>
                      <a:cubicBezTo>
                        <a:pt x="107937" y="227392"/>
                        <a:pt x="120650" y="226483"/>
                        <a:pt x="133350" y="225425"/>
                      </a:cubicBezTo>
                      <a:cubicBezTo>
                        <a:pt x="208098" y="204068"/>
                        <a:pt x="173978" y="211476"/>
                        <a:pt x="330200" y="222250"/>
                      </a:cubicBezTo>
                      <a:cubicBezTo>
                        <a:pt x="334679" y="222559"/>
                        <a:pt x="336276" y="228900"/>
                        <a:pt x="339725" y="231775"/>
                      </a:cubicBezTo>
                      <a:cubicBezTo>
                        <a:pt x="342656" y="234218"/>
                        <a:pt x="346075" y="236008"/>
                        <a:pt x="349250" y="238125"/>
                      </a:cubicBezTo>
                      <a:cubicBezTo>
                        <a:pt x="350308" y="255058"/>
                        <a:pt x="348930" y="272323"/>
                        <a:pt x="352425" y="288925"/>
                      </a:cubicBezTo>
                      <a:cubicBezTo>
                        <a:pt x="353350" y="293319"/>
                        <a:pt x="358358" y="295756"/>
                        <a:pt x="361950" y="298450"/>
                      </a:cubicBezTo>
                      <a:cubicBezTo>
                        <a:pt x="366887" y="302153"/>
                        <a:pt x="372095" y="305683"/>
                        <a:pt x="377825" y="307975"/>
                      </a:cubicBezTo>
                      <a:cubicBezTo>
                        <a:pt x="380995" y="309243"/>
                        <a:pt x="411064" y="314044"/>
                        <a:pt x="412750" y="314325"/>
                      </a:cubicBezTo>
                      <a:cubicBezTo>
                        <a:pt x="411692" y="323850"/>
                        <a:pt x="408455" y="333382"/>
                        <a:pt x="409575" y="342900"/>
                      </a:cubicBezTo>
                      <a:cubicBezTo>
                        <a:pt x="415771" y="395569"/>
                        <a:pt x="452340" y="367069"/>
                        <a:pt x="504825" y="365125"/>
                      </a:cubicBezTo>
                      <a:cubicBezTo>
                        <a:pt x="537020" y="354393"/>
                        <a:pt x="525046" y="361169"/>
                        <a:pt x="542925" y="349250"/>
                      </a:cubicBezTo>
                      <a:cubicBezTo>
                        <a:pt x="557890" y="326802"/>
                        <a:pt x="538346" y="353829"/>
                        <a:pt x="561975" y="330200"/>
                      </a:cubicBezTo>
                      <a:cubicBezTo>
                        <a:pt x="564673" y="327502"/>
                        <a:pt x="566208" y="323850"/>
                        <a:pt x="568325" y="320675"/>
                      </a:cubicBezTo>
                      <a:cubicBezTo>
                        <a:pt x="566208" y="317500"/>
                        <a:pt x="563868" y="314463"/>
                        <a:pt x="561975" y="311150"/>
                      </a:cubicBezTo>
                      <a:cubicBezTo>
                        <a:pt x="559627" y="307041"/>
                        <a:pt x="558655" y="302086"/>
                        <a:pt x="555625" y="298450"/>
                      </a:cubicBezTo>
                      <a:cubicBezTo>
                        <a:pt x="553182" y="295519"/>
                        <a:pt x="549275" y="294217"/>
                        <a:pt x="546100" y="292100"/>
                      </a:cubicBezTo>
                      <a:cubicBezTo>
                        <a:pt x="544603" y="287608"/>
                        <a:pt x="539750" y="273862"/>
                        <a:pt x="539750" y="269875"/>
                      </a:cubicBezTo>
                      <a:cubicBezTo>
                        <a:pt x="539750" y="255021"/>
                        <a:pt x="539523" y="239885"/>
                        <a:pt x="542925" y="225425"/>
                      </a:cubicBezTo>
                      <a:cubicBezTo>
                        <a:pt x="543953" y="221054"/>
                        <a:pt x="548525" y="218081"/>
                        <a:pt x="552450" y="215900"/>
                      </a:cubicBezTo>
                      <a:cubicBezTo>
                        <a:pt x="565585" y="208603"/>
                        <a:pt x="582718" y="208148"/>
                        <a:pt x="596900" y="206375"/>
                      </a:cubicBezTo>
                      <a:cubicBezTo>
                        <a:pt x="597958" y="203200"/>
                        <a:pt x="597708" y="199217"/>
                        <a:pt x="600075" y="196850"/>
                      </a:cubicBezTo>
                      <a:cubicBezTo>
                        <a:pt x="602442" y="194483"/>
                        <a:pt x="606524" y="194993"/>
                        <a:pt x="609600" y="193675"/>
                      </a:cubicBezTo>
                      <a:cubicBezTo>
                        <a:pt x="613950" y="191811"/>
                        <a:pt x="617950" y="189189"/>
                        <a:pt x="622300" y="187325"/>
                      </a:cubicBezTo>
                      <a:cubicBezTo>
                        <a:pt x="642065" y="178854"/>
                        <a:pt x="665412" y="182174"/>
                        <a:pt x="685800" y="180975"/>
                      </a:cubicBezTo>
                      <a:cubicBezTo>
                        <a:pt x="697492" y="173181"/>
                        <a:pt x="695816" y="176573"/>
                        <a:pt x="701675" y="161925"/>
                      </a:cubicBezTo>
                      <a:cubicBezTo>
                        <a:pt x="704161" y="155710"/>
                        <a:pt x="708025" y="142875"/>
                        <a:pt x="708025" y="142875"/>
                      </a:cubicBezTo>
                      <a:cubicBezTo>
                        <a:pt x="706967" y="117475"/>
                        <a:pt x="707299" y="91979"/>
                        <a:pt x="704850" y="66675"/>
                      </a:cubicBezTo>
                      <a:cubicBezTo>
                        <a:pt x="704108" y="59006"/>
                        <a:pt x="701361" y="51604"/>
                        <a:pt x="698500" y="44450"/>
                      </a:cubicBezTo>
                      <a:cubicBezTo>
                        <a:pt x="682128" y="3521"/>
                        <a:pt x="584888" y="31946"/>
                        <a:pt x="577850" y="31750"/>
                      </a:cubicBezTo>
                      <a:cubicBezTo>
                        <a:pt x="571500" y="29633"/>
                        <a:pt x="564369" y="29113"/>
                        <a:pt x="558800" y="25400"/>
                      </a:cubicBezTo>
                      <a:cubicBezTo>
                        <a:pt x="552450" y="21167"/>
                        <a:pt x="545855" y="17279"/>
                        <a:pt x="539750" y="12700"/>
                      </a:cubicBezTo>
                      <a:cubicBezTo>
                        <a:pt x="535517" y="9525"/>
                        <a:pt x="531644" y="5800"/>
                        <a:pt x="527050" y="3175"/>
                      </a:cubicBezTo>
                      <a:cubicBezTo>
                        <a:pt x="524144" y="1515"/>
                        <a:pt x="520700" y="1058"/>
                        <a:pt x="517525" y="0"/>
                      </a:cubicBezTo>
                      <a:cubicBezTo>
                        <a:pt x="505883" y="1058"/>
                        <a:pt x="494030" y="726"/>
                        <a:pt x="482600" y="3175"/>
                      </a:cubicBezTo>
                      <a:cubicBezTo>
                        <a:pt x="478869" y="3975"/>
                        <a:pt x="476582" y="8022"/>
                        <a:pt x="473075" y="9525"/>
                      </a:cubicBezTo>
                      <a:cubicBezTo>
                        <a:pt x="458833" y="15629"/>
                        <a:pt x="463207" y="9696"/>
                        <a:pt x="450850" y="15875"/>
                      </a:cubicBezTo>
                      <a:cubicBezTo>
                        <a:pt x="447437" y="17582"/>
                        <a:pt x="444898" y="20885"/>
                        <a:pt x="441325" y="22225"/>
                      </a:cubicBezTo>
                      <a:cubicBezTo>
                        <a:pt x="436272" y="24120"/>
                        <a:pt x="430685" y="24091"/>
                        <a:pt x="425450" y="25400"/>
                      </a:cubicBezTo>
                      <a:cubicBezTo>
                        <a:pt x="422203" y="26212"/>
                        <a:pt x="419143" y="27656"/>
                        <a:pt x="415925" y="28575"/>
                      </a:cubicBezTo>
                      <a:cubicBezTo>
                        <a:pt x="411729" y="29774"/>
                        <a:pt x="407458" y="30692"/>
                        <a:pt x="403225" y="31750"/>
                      </a:cubicBezTo>
                      <a:cubicBezTo>
                        <a:pt x="398992" y="34925"/>
                        <a:pt x="395258" y="38908"/>
                        <a:pt x="390525" y="41275"/>
                      </a:cubicBezTo>
                      <a:cubicBezTo>
                        <a:pt x="375804" y="48635"/>
                        <a:pt x="372448" y="46242"/>
                        <a:pt x="358775" y="50800"/>
                      </a:cubicBezTo>
                      <a:cubicBezTo>
                        <a:pt x="356530" y="51548"/>
                        <a:pt x="377296" y="56092"/>
                        <a:pt x="381000" y="57150"/>
                      </a:cubicBezTo>
                      <a:close/>
                    </a:path>
                  </a:pathLst>
                </a:custGeom>
                <a:solidFill>
                  <a:srgbClr val="7478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자유형: 도형 671">
                  <a:extLst>
                    <a:ext uri="{FF2B5EF4-FFF2-40B4-BE49-F238E27FC236}">
                      <a16:creationId xmlns:a16="http://schemas.microsoft.com/office/drawing/2014/main" id="{89194456-2A55-4D9E-8443-EEF55FFEFF48}"/>
                    </a:ext>
                  </a:extLst>
                </p:cNvPr>
                <p:cNvSpPr/>
                <p:nvPr/>
              </p:nvSpPr>
              <p:spPr>
                <a:xfrm>
                  <a:off x="2164545" y="3258789"/>
                  <a:ext cx="2155905" cy="761195"/>
                </a:xfrm>
                <a:custGeom>
                  <a:avLst/>
                  <a:gdLst>
                    <a:gd name="connsiteX0" fmla="*/ 178168 w 429341"/>
                    <a:gd name="connsiteY0" fmla="*/ 6434 h 130338"/>
                    <a:gd name="connsiteX1" fmla="*/ 178168 w 429341"/>
                    <a:gd name="connsiteY1" fmla="*/ 6434 h 130338"/>
                    <a:gd name="connsiteX2" fmla="*/ 57518 w 429341"/>
                    <a:gd name="connsiteY2" fmla="*/ 9609 h 130338"/>
                    <a:gd name="connsiteX3" fmla="*/ 44818 w 429341"/>
                    <a:gd name="connsiteY3" fmla="*/ 15959 h 130338"/>
                    <a:gd name="connsiteX4" fmla="*/ 6718 w 429341"/>
                    <a:gd name="connsiteY4" fmla="*/ 22309 h 130338"/>
                    <a:gd name="connsiteX5" fmla="*/ 368 w 429341"/>
                    <a:gd name="connsiteY5" fmla="*/ 35009 h 130338"/>
                    <a:gd name="connsiteX6" fmla="*/ 3543 w 429341"/>
                    <a:gd name="connsiteY6" fmla="*/ 47709 h 130338"/>
                    <a:gd name="connsiteX7" fmla="*/ 79743 w 429341"/>
                    <a:gd name="connsiteY7" fmla="*/ 50884 h 130338"/>
                    <a:gd name="connsiteX8" fmla="*/ 105143 w 429341"/>
                    <a:gd name="connsiteY8" fmla="*/ 57234 h 130338"/>
                    <a:gd name="connsiteX9" fmla="*/ 127368 w 429341"/>
                    <a:gd name="connsiteY9" fmla="*/ 60409 h 130338"/>
                    <a:gd name="connsiteX10" fmla="*/ 143243 w 429341"/>
                    <a:gd name="connsiteY10" fmla="*/ 66759 h 130338"/>
                    <a:gd name="connsiteX11" fmla="*/ 159118 w 429341"/>
                    <a:gd name="connsiteY11" fmla="*/ 69934 h 130338"/>
                    <a:gd name="connsiteX12" fmla="*/ 181343 w 429341"/>
                    <a:gd name="connsiteY12" fmla="*/ 76284 h 130338"/>
                    <a:gd name="connsiteX13" fmla="*/ 194043 w 429341"/>
                    <a:gd name="connsiteY13" fmla="*/ 79459 h 130338"/>
                    <a:gd name="connsiteX14" fmla="*/ 206743 w 429341"/>
                    <a:gd name="connsiteY14" fmla="*/ 85809 h 130338"/>
                    <a:gd name="connsiteX15" fmla="*/ 216268 w 429341"/>
                    <a:gd name="connsiteY15" fmla="*/ 88984 h 130338"/>
                    <a:gd name="connsiteX16" fmla="*/ 228968 w 429341"/>
                    <a:gd name="connsiteY16" fmla="*/ 98509 h 130338"/>
                    <a:gd name="connsiteX17" fmla="*/ 238493 w 429341"/>
                    <a:gd name="connsiteY17" fmla="*/ 101684 h 130338"/>
                    <a:gd name="connsiteX18" fmla="*/ 260718 w 429341"/>
                    <a:gd name="connsiteY18" fmla="*/ 117559 h 130338"/>
                    <a:gd name="connsiteX19" fmla="*/ 286118 w 429341"/>
                    <a:gd name="connsiteY19" fmla="*/ 120734 h 130338"/>
                    <a:gd name="connsiteX20" fmla="*/ 301993 w 429341"/>
                    <a:gd name="connsiteY20" fmla="*/ 127084 h 130338"/>
                    <a:gd name="connsiteX21" fmla="*/ 422643 w 429341"/>
                    <a:gd name="connsiteY21" fmla="*/ 123909 h 130338"/>
                    <a:gd name="connsiteX22" fmla="*/ 428993 w 429341"/>
                    <a:gd name="connsiteY22" fmla="*/ 111209 h 130338"/>
                    <a:gd name="connsiteX23" fmla="*/ 425818 w 429341"/>
                    <a:gd name="connsiteY23" fmla="*/ 85809 h 130338"/>
                    <a:gd name="connsiteX24" fmla="*/ 397243 w 429341"/>
                    <a:gd name="connsiteY24" fmla="*/ 73109 h 130338"/>
                    <a:gd name="connsiteX25" fmla="*/ 368668 w 429341"/>
                    <a:gd name="connsiteY25" fmla="*/ 38184 h 130338"/>
                    <a:gd name="connsiteX26" fmla="*/ 352793 w 429341"/>
                    <a:gd name="connsiteY26" fmla="*/ 35009 h 130338"/>
                    <a:gd name="connsiteX27" fmla="*/ 340093 w 429341"/>
                    <a:gd name="connsiteY27" fmla="*/ 28659 h 130338"/>
                    <a:gd name="connsiteX28" fmla="*/ 324218 w 429341"/>
                    <a:gd name="connsiteY28" fmla="*/ 25484 h 130338"/>
                    <a:gd name="connsiteX29" fmla="*/ 311518 w 429341"/>
                    <a:gd name="connsiteY29" fmla="*/ 22309 h 130338"/>
                    <a:gd name="connsiteX30" fmla="*/ 295643 w 429341"/>
                    <a:gd name="connsiteY30" fmla="*/ 19134 h 130338"/>
                    <a:gd name="connsiteX31" fmla="*/ 273418 w 429341"/>
                    <a:gd name="connsiteY31" fmla="*/ 12784 h 130338"/>
                    <a:gd name="connsiteX32" fmla="*/ 260718 w 429341"/>
                    <a:gd name="connsiteY32" fmla="*/ 9609 h 130338"/>
                    <a:gd name="connsiteX33" fmla="*/ 235318 w 429341"/>
                    <a:gd name="connsiteY33" fmla="*/ 84 h 130338"/>
                    <a:gd name="connsiteX34" fmla="*/ 178168 w 429341"/>
                    <a:gd name="connsiteY34" fmla="*/ 6434 h 13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9341" h="130338">
                      <a:moveTo>
                        <a:pt x="178168" y="6434"/>
                      </a:moveTo>
                      <a:lnTo>
                        <a:pt x="178168" y="6434"/>
                      </a:lnTo>
                      <a:cubicBezTo>
                        <a:pt x="137951" y="7492"/>
                        <a:pt x="97646" y="6743"/>
                        <a:pt x="57518" y="9609"/>
                      </a:cubicBezTo>
                      <a:cubicBezTo>
                        <a:pt x="52797" y="9946"/>
                        <a:pt x="49308" y="14462"/>
                        <a:pt x="44818" y="15959"/>
                      </a:cubicBezTo>
                      <a:cubicBezTo>
                        <a:pt x="37854" y="18280"/>
                        <a:pt x="11752" y="21590"/>
                        <a:pt x="6718" y="22309"/>
                      </a:cubicBezTo>
                      <a:cubicBezTo>
                        <a:pt x="4601" y="26542"/>
                        <a:pt x="955" y="30313"/>
                        <a:pt x="368" y="35009"/>
                      </a:cubicBezTo>
                      <a:cubicBezTo>
                        <a:pt x="-173" y="39339"/>
                        <a:pt x="-736" y="46853"/>
                        <a:pt x="3543" y="47709"/>
                      </a:cubicBezTo>
                      <a:cubicBezTo>
                        <a:pt x="28471" y="52695"/>
                        <a:pt x="54343" y="49826"/>
                        <a:pt x="79743" y="50884"/>
                      </a:cubicBezTo>
                      <a:cubicBezTo>
                        <a:pt x="88210" y="53001"/>
                        <a:pt x="96585" y="55522"/>
                        <a:pt x="105143" y="57234"/>
                      </a:cubicBezTo>
                      <a:cubicBezTo>
                        <a:pt x="112481" y="58702"/>
                        <a:pt x="120108" y="58594"/>
                        <a:pt x="127368" y="60409"/>
                      </a:cubicBezTo>
                      <a:cubicBezTo>
                        <a:pt x="132897" y="61791"/>
                        <a:pt x="137784" y="65121"/>
                        <a:pt x="143243" y="66759"/>
                      </a:cubicBezTo>
                      <a:cubicBezTo>
                        <a:pt x="148412" y="68310"/>
                        <a:pt x="153883" y="68625"/>
                        <a:pt x="159118" y="69934"/>
                      </a:cubicBezTo>
                      <a:cubicBezTo>
                        <a:pt x="166593" y="71803"/>
                        <a:pt x="173910" y="74257"/>
                        <a:pt x="181343" y="76284"/>
                      </a:cubicBezTo>
                      <a:cubicBezTo>
                        <a:pt x="185553" y="77432"/>
                        <a:pt x="189957" y="77927"/>
                        <a:pt x="194043" y="79459"/>
                      </a:cubicBezTo>
                      <a:cubicBezTo>
                        <a:pt x="198475" y="81121"/>
                        <a:pt x="202393" y="83945"/>
                        <a:pt x="206743" y="85809"/>
                      </a:cubicBezTo>
                      <a:cubicBezTo>
                        <a:pt x="209819" y="87127"/>
                        <a:pt x="213093" y="87926"/>
                        <a:pt x="216268" y="88984"/>
                      </a:cubicBezTo>
                      <a:cubicBezTo>
                        <a:pt x="220501" y="92159"/>
                        <a:pt x="224374" y="95884"/>
                        <a:pt x="228968" y="98509"/>
                      </a:cubicBezTo>
                      <a:cubicBezTo>
                        <a:pt x="231874" y="100169"/>
                        <a:pt x="235708" y="99828"/>
                        <a:pt x="238493" y="101684"/>
                      </a:cubicBezTo>
                      <a:cubicBezTo>
                        <a:pt x="252147" y="110787"/>
                        <a:pt x="243177" y="113174"/>
                        <a:pt x="260718" y="117559"/>
                      </a:cubicBezTo>
                      <a:cubicBezTo>
                        <a:pt x="268996" y="119628"/>
                        <a:pt x="277651" y="119676"/>
                        <a:pt x="286118" y="120734"/>
                      </a:cubicBezTo>
                      <a:cubicBezTo>
                        <a:pt x="291410" y="122851"/>
                        <a:pt x="296357" y="126239"/>
                        <a:pt x="301993" y="127084"/>
                      </a:cubicBezTo>
                      <a:cubicBezTo>
                        <a:pt x="348675" y="134086"/>
                        <a:pt x="372656" y="128256"/>
                        <a:pt x="422643" y="123909"/>
                      </a:cubicBezTo>
                      <a:cubicBezTo>
                        <a:pt x="424760" y="119676"/>
                        <a:pt x="428600" y="115926"/>
                        <a:pt x="428993" y="111209"/>
                      </a:cubicBezTo>
                      <a:cubicBezTo>
                        <a:pt x="429702" y="102706"/>
                        <a:pt x="429634" y="93441"/>
                        <a:pt x="425818" y="85809"/>
                      </a:cubicBezTo>
                      <a:cubicBezTo>
                        <a:pt x="424706" y="83584"/>
                        <a:pt x="397421" y="73180"/>
                        <a:pt x="397243" y="73109"/>
                      </a:cubicBezTo>
                      <a:cubicBezTo>
                        <a:pt x="391874" y="64160"/>
                        <a:pt x="379311" y="40313"/>
                        <a:pt x="368668" y="38184"/>
                      </a:cubicBezTo>
                      <a:lnTo>
                        <a:pt x="352793" y="35009"/>
                      </a:lnTo>
                      <a:cubicBezTo>
                        <a:pt x="348560" y="32892"/>
                        <a:pt x="344583" y="30156"/>
                        <a:pt x="340093" y="28659"/>
                      </a:cubicBezTo>
                      <a:cubicBezTo>
                        <a:pt x="334973" y="26952"/>
                        <a:pt x="329486" y="26655"/>
                        <a:pt x="324218" y="25484"/>
                      </a:cubicBezTo>
                      <a:cubicBezTo>
                        <a:pt x="319958" y="24537"/>
                        <a:pt x="315778" y="23256"/>
                        <a:pt x="311518" y="22309"/>
                      </a:cubicBezTo>
                      <a:cubicBezTo>
                        <a:pt x="306250" y="21138"/>
                        <a:pt x="300878" y="20443"/>
                        <a:pt x="295643" y="19134"/>
                      </a:cubicBezTo>
                      <a:cubicBezTo>
                        <a:pt x="288168" y="17265"/>
                        <a:pt x="280851" y="14811"/>
                        <a:pt x="273418" y="12784"/>
                      </a:cubicBezTo>
                      <a:cubicBezTo>
                        <a:pt x="269208" y="11636"/>
                        <a:pt x="264804" y="11141"/>
                        <a:pt x="260718" y="9609"/>
                      </a:cubicBezTo>
                      <a:cubicBezTo>
                        <a:pt x="249539" y="5417"/>
                        <a:pt x="247609" y="618"/>
                        <a:pt x="235318" y="84"/>
                      </a:cubicBezTo>
                      <a:cubicBezTo>
                        <a:pt x="215229" y="-789"/>
                        <a:pt x="187693" y="5376"/>
                        <a:pt x="178168" y="6434"/>
                      </a:cubicBezTo>
                      <a:close/>
                    </a:path>
                  </a:pathLst>
                </a:custGeom>
                <a:solidFill>
                  <a:srgbClr val="878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자유형: 도형 672">
                  <a:extLst>
                    <a:ext uri="{FF2B5EF4-FFF2-40B4-BE49-F238E27FC236}">
                      <a16:creationId xmlns:a16="http://schemas.microsoft.com/office/drawing/2014/main" id="{E6D30C5A-BC74-464A-82C6-EA2CBFC76CB9}"/>
                    </a:ext>
                  </a:extLst>
                </p:cNvPr>
                <p:cNvSpPr/>
                <p:nvPr/>
              </p:nvSpPr>
              <p:spPr>
                <a:xfrm>
                  <a:off x="5721690" y="1497741"/>
                  <a:ext cx="2279854" cy="2021373"/>
                </a:xfrm>
                <a:custGeom>
                  <a:avLst/>
                  <a:gdLst>
                    <a:gd name="connsiteX0" fmla="*/ 38100 w 454025"/>
                    <a:gd name="connsiteY0" fmla="*/ 320675 h 346116"/>
                    <a:gd name="connsiteX1" fmla="*/ 38100 w 454025"/>
                    <a:gd name="connsiteY1" fmla="*/ 320675 h 346116"/>
                    <a:gd name="connsiteX2" fmla="*/ 206375 w 454025"/>
                    <a:gd name="connsiteY2" fmla="*/ 346075 h 346116"/>
                    <a:gd name="connsiteX3" fmla="*/ 215900 w 454025"/>
                    <a:gd name="connsiteY3" fmla="*/ 342900 h 346116"/>
                    <a:gd name="connsiteX4" fmla="*/ 257175 w 454025"/>
                    <a:gd name="connsiteY4" fmla="*/ 333375 h 346116"/>
                    <a:gd name="connsiteX5" fmla="*/ 276225 w 454025"/>
                    <a:gd name="connsiteY5" fmla="*/ 327025 h 346116"/>
                    <a:gd name="connsiteX6" fmla="*/ 288925 w 454025"/>
                    <a:gd name="connsiteY6" fmla="*/ 314325 h 346116"/>
                    <a:gd name="connsiteX7" fmla="*/ 301625 w 454025"/>
                    <a:gd name="connsiteY7" fmla="*/ 311150 h 346116"/>
                    <a:gd name="connsiteX8" fmla="*/ 307975 w 454025"/>
                    <a:gd name="connsiteY8" fmla="*/ 250825 h 346116"/>
                    <a:gd name="connsiteX9" fmla="*/ 327025 w 454025"/>
                    <a:gd name="connsiteY9" fmla="*/ 219075 h 346116"/>
                    <a:gd name="connsiteX10" fmla="*/ 346075 w 454025"/>
                    <a:gd name="connsiteY10" fmla="*/ 184150 h 346116"/>
                    <a:gd name="connsiteX11" fmla="*/ 355600 w 454025"/>
                    <a:gd name="connsiteY11" fmla="*/ 174625 h 346116"/>
                    <a:gd name="connsiteX12" fmla="*/ 365125 w 454025"/>
                    <a:gd name="connsiteY12" fmla="*/ 168275 h 346116"/>
                    <a:gd name="connsiteX13" fmla="*/ 403225 w 454025"/>
                    <a:gd name="connsiteY13" fmla="*/ 161925 h 346116"/>
                    <a:gd name="connsiteX14" fmla="*/ 419100 w 454025"/>
                    <a:gd name="connsiteY14" fmla="*/ 155575 h 346116"/>
                    <a:gd name="connsiteX15" fmla="*/ 454025 w 454025"/>
                    <a:gd name="connsiteY15" fmla="*/ 127000 h 346116"/>
                    <a:gd name="connsiteX16" fmla="*/ 450850 w 454025"/>
                    <a:gd name="connsiteY16" fmla="*/ 53975 h 346116"/>
                    <a:gd name="connsiteX17" fmla="*/ 447675 w 454025"/>
                    <a:gd name="connsiteY17" fmla="*/ 38100 h 346116"/>
                    <a:gd name="connsiteX18" fmla="*/ 441325 w 454025"/>
                    <a:gd name="connsiteY18" fmla="*/ 25400 h 346116"/>
                    <a:gd name="connsiteX19" fmla="*/ 428625 w 454025"/>
                    <a:gd name="connsiteY19" fmla="*/ 6350 h 346116"/>
                    <a:gd name="connsiteX20" fmla="*/ 409575 w 454025"/>
                    <a:gd name="connsiteY20" fmla="*/ 0 h 346116"/>
                    <a:gd name="connsiteX21" fmla="*/ 361950 w 454025"/>
                    <a:gd name="connsiteY21" fmla="*/ 3175 h 346116"/>
                    <a:gd name="connsiteX22" fmla="*/ 355600 w 454025"/>
                    <a:gd name="connsiteY22" fmla="*/ 15875 h 346116"/>
                    <a:gd name="connsiteX23" fmla="*/ 368300 w 454025"/>
                    <a:gd name="connsiteY23" fmla="*/ 76200 h 346116"/>
                    <a:gd name="connsiteX24" fmla="*/ 377825 w 454025"/>
                    <a:gd name="connsiteY24" fmla="*/ 79375 h 346116"/>
                    <a:gd name="connsiteX25" fmla="*/ 384175 w 454025"/>
                    <a:gd name="connsiteY25" fmla="*/ 92075 h 346116"/>
                    <a:gd name="connsiteX26" fmla="*/ 368300 w 454025"/>
                    <a:gd name="connsiteY26" fmla="*/ 130175 h 346116"/>
                    <a:gd name="connsiteX27" fmla="*/ 346075 w 454025"/>
                    <a:gd name="connsiteY27" fmla="*/ 133350 h 346116"/>
                    <a:gd name="connsiteX28" fmla="*/ 323850 w 454025"/>
                    <a:gd name="connsiteY28" fmla="*/ 139700 h 346116"/>
                    <a:gd name="connsiteX29" fmla="*/ 301625 w 454025"/>
                    <a:gd name="connsiteY29" fmla="*/ 146050 h 346116"/>
                    <a:gd name="connsiteX30" fmla="*/ 295275 w 454025"/>
                    <a:gd name="connsiteY30" fmla="*/ 158750 h 346116"/>
                    <a:gd name="connsiteX31" fmla="*/ 292100 w 454025"/>
                    <a:gd name="connsiteY31" fmla="*/ 184150 h 346116"/>
                    <a:gd name="connsiteX32" fmla="*/ 269875 w 454025"/>
                    <a:gd name="connsiteY32" fmla="*/ 196850 h 346116"/>
                    <a:gd name="connsiteX33" fmla="*/ 254000 w 454025"/>
                    <a:gd name="connsiteY33" fmla="*/ 200025 h 346116"/>
                    <a:gd name="connsiteX34" fmla="*/ 244475 w 454025"/>
                    <a:gd name="connsiteY34" fmla="*/ 206375 h 346116"/>
                    <a:gd name="connsiteX35" fmla="*/ 234950 w 454025"/>
                    <a:gd name="connsiteY35" fmla="*/ 215900 h 346116"/>
                    <a:gd name="connsiteX36" fmla="*/ 225425 w 454025"/>
                    <a:gd name="connsiteY36" fmla="*/ 219075 h 346116"/>
                    <a:gd name="connsiteX37" fmla="*/ 203200 w 454025"/>
                    <a:gd name="connsiteY37" fmla="*/ 234950 h 346116"/>
                    <a:gd name="connsiteX38" fmla="*/ 193675 w 454025"/>
                    <a:gd name="connsiteY38" fmla="*/ 238125 h 346116"/>
                    <a:gd name="connsiteX39" fmla="*/ 168275 w 454025"/>
                    <a:gd name="connsiteY39" fmla="*/ 234950 h 346116"/>
                    <a:gd name="connsiteX40" fmla="*/ 142875 w 454025"/>
                    <a:gd name="connsiteY40" fmla="*/ 209550 h 346116"/>
                    <a:gd name="connsiteX41" fmla="*/ 123825 w 454025"/>
                    <a:gd name="connsiteY41" fmla="*/ 200025 h 346116"/>
                    <a:gd name="connsiteX42" fmla="*/ 104775 w 454025"/>
                    <a:gd name="connsiteY42" fmla="*/ 193675 h 346116"/>
                    <a:gd name="connsiteX43" fmla="*/ 66675 w 454025"/>
                    <a:gd name="connsiteY43" fmla="*/ 203200 h 346116"/>
                    <a:gd name="connsiteX44" fmla="*/ 53975 w 454025"/>
                    <a:gd name="connsiteY44" fmla="*/ 209550 h 346116"/>
                    <a:gd name="connsiteX45" fmla="*/ 34925 w 454025"/>
                    <a:gd name="connsiteY45" fmla="*/ 228600 h 346116"/>
                    <a:gd name="connsiteX46" fmla="*/ 22225 w 454025"/>
                    <a:gd name="connsiteY46" fmla="*/ 234950 h 346116"/>
                    <a:gd name="connsiteX47" fmla="*/ 0 w 454025"/>
                    <a:gd name="connsiteY47" fmla="*/ 250825 h 346116"/>
                    <a:gd name="connsiteX48" fmla="*/ 6350 w 454025"/>
                    <a:gd name="connsiteY48" fmla="*/ 282575 h 346116"/>
                    <a:gd name="connsiteX49" fmla="*/ 73025 w 454025"/>
                    <a:gd name="connsiteY49" fmla="*/ 295275 h 346116"/>
                    <a:gd name="connsiteX50" fmla="*/ 69850 w 454025"/>
                    <a:gd name="connsiteY50" fmla="*/ 307975 h 346116"/>
                    <a:gd name="connsiteX51" fmla="*/ 57150 w 454025"/>
                    <a:gd name="connsiteY51" fmla="*/ 311150 h 346116"/>
                    <a:gd name="connsiteX52" fmla="*/ 38100 w 454025"/>
                    <a:gd name="connsiteY52" fmla="*/ 320675 h 346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54025" h="346116">
                      <a:moveTo>
                        <a:pt x="38100" y="320675"/>
                      </a:moveTo>
                      <a:lnTo>
                        <a:pt x="38100" y="320675"/>
                      </a:lnTo>
                      <a:cubicBezTo>
                        <a:pt x="94192" y="329142"/>
                        <a:pt x="150086" y="339039"/>
                        <a:pt x="206375" y="346075"/>
                      </a:cubicBezTo>
                      <a:cubicBezTo>
                        <a:pt x="209696" y="346490"/>
                        <a:pt x="212653" y="343712"/>
                        <a:pt x="215900" y="342900"/>
                      </a:cubicBezTo>
                      <a:cubicBezTo>
                        <a:pt x="255595" y="332976"/>
                        <a:pt x="201857" y="349180"/>
                        <a:pt x="257175" y="333375"/>
                      </a:cubicBezTo>
                      <a:cubicBezTo>
                        <a:pt x="263611" y="331536"/>
                        <a:pt x="276225" y="327025"/>
                        <a:pt x="276225" y="327025"/>
                      </a:cubicBezTo>
                      <a:cubicBezTo>
                        <a:pt x="280458" y="322792"/>
                        <a:pt x="283848" y="317498"/>
                        <a:pt x="288925" y="314325"/>
                      </a:cubicBezTo>
                      <a:cubicBezTo>
                        <a:pt x="292625" y="312012"/>
                        <a:pt x="300371" y="315330"/>
                        <a:pt x="301625" y="311150"/>
                      </a:cubicBezTo>
                      <a:cubicBezTo>
                        <a:pt x="307435" y="291783"/>
                        <a:pt x="304651" y="270769"/>
                        <a:pt x="307975" y="250825"/>
                      </a:cubicBezTo>
                      <a:cubicBezTo>
                        <a:pt x="310921" y="233152"/>
                        <a:pt x="317805" y="234057"/>
                        <a:pt x="327025" y="219075"/>
                      </a:cubicBezTo>
                      <a:cubicBezTo>
                        <a:pt x="333829" y="208018"/>
                        <a:pt x="337539" y="194393"/>
                        <a:pt x="346075" y="184150"/>
                      </a:cubicBezTo>
                      <a:cubicBezTo>
                        <a:pt x="348950" y="180701"/>
                        <a:pt x="352151" y="177500"/>
                        <a:pt x="355600" y="174625"/>
                      </a:cubicBezTo>
                      <a:cubicBezTo>
                        <a:pt x="358531" y="172182"/>
                        <a:pt x="361552" y="169615"/>
                        <a:pt x="365125" y="168275"/>
                      </a:cubicBezTo>
                      <a:cubicBezTo>
                        <a:pt x="370839" y="166132"/>
                        <a:pt x="399925" y="162396"/>
                        <a:pt x="403225" y="161925"/>
                      </a:cubicBezTo>
                      <a:cubicBezTo>
                        <a:pt x="408517" y="159808"/>
                        <a:pt x="414246" y="158562"/>
                        <a:pt x="419100" y="155575"/>
                      </a:cubicBezTo>
                      <a:cubicBezTo>
                        <a:pt x="437945" y="143978"/>
                        <a:pt x="441322" y="139703"/>
                        <a:pt x="454025" y="127000"/>
                      </a:cubicBezTo>
                      <a:cubicBezTo>
                        <a:pt x="452967" y="102658"/>
                        <a:pt x="452586" y="78278"/>
                        <a:pt x="450850" y="53975"/>
                      </a:cubicBezTo>
                      <a:cubicBezTo>
                        <a:pt x="450466" y="48592"/>
                        <a:pt x="449382" y="43220"/>
                        <a:pt x="447675" y="38100"/>
                      </a:cubicBezTo>
                      <a:cubicBezTo>
                        <a:pt x="446178" y="33610"/>
                        <a:pt x="443189" y="29750"/>
                        <a:pt x="441325" y="25400"/>
                      </a:cubicBezTo>
                      <a:cubicBezTo>
                        <a:pt x="437223" y="15828"/>
                        <a:pt x="439855" y="12589"/>
                        <a:pt x="428625" y="6350"/>
                      </a:cubicBezTo>
                      <a:cubicBezTo>
                        <a:pt x="422774" y="3099"/>
                        <a:pt x="409575" y="0"/>
                        <a:pt x="409575" y="0"/>
                      </a:cubicBezTo>
                      <a:cubicBezTo>
                        <a:pt x="393700" y="1058"/>
                        <a:pt x="377214" y="-1314"/>
                        <a:pt x="361950" y="3175"/>
                      </a:cubicBezTo>
                      <a:cubicBezTo>
                        <a:pt x="357409" y="4510"/>
                        <a:pt x="355836" y="11148"/>
                        <a:pt x="355600" y="15875"/>
                      </a:cubicBezTo>
                      <a:cubicBezTo>
                        <a:pt x="354348" y="40911"/>
                        <a:pt x="348024" y="62682"/>
                        <a:pt x="368300" y="76200"/>
                      </a:cubicBezTo>
                      <a:cubicBezTo>
                        <a:pt x="371085" y="78056"/>
                        <a:pt x="374650" y="78317"/>
                        <a:pt x="377825" y="79375"/>
                      </a:cubicBezTo>
                      <a:cubicBezTo>
                        <a:pt x="379942" y="83608"/>
                        <a:pt x="384175" y="87342"/>
                        <a:pt x="384175" y="92075"/>
                      </a:cubicBezTo>
                      <a:cubicBezTo>
                        <a:pt x="384175" y="106246"/>
                        <a:pt x="384296" y="125376"/>
                        <a:pt x="368300" y="130175"/>
                      </a:cubicBezTo>
                      <a:cubicBezTo>
                        <a:pt x="361132" y="132325"/>
                        <a:pt x="353483" y="132292"/>
                        <a:pt x="346075" y="133350"/>
                      </a:cubicBezTo>
                      <a:cubicBezTo>
                        <a:pt x="323237" y="140963"/>
                        <a:pt x="351757" y="131727"/>
                        <a:pt x="323850" y="139700"/>
                      </a:cubicBezTo>
                      <a:cubicBezTo>
                        <a:pt x="291966" y="148810"/>
                        <a:pt x="341327" y="136124"/>
                        <a:pt x="301625" y="146050"/>
                      </a:cubicBezTo>
                      <a:cubicBezTo>
                        <a:pt x="299508" y="150283"/>
                        <a:pt x="296423" y="154158"/>
                        <a:pt x="295275" y="158750"/>
                      </a:cubicBezTo>
                      <a:cubicBezTo>
                        <a:pt x="293206" y="167028"/>
                        <a:pt x="295016" y="176131"/>
                        <a:pt x="292100" y="184150"/>
                      </a:cubicBezTo>
                      <a:cubicBezTo>
                        <a:pt x="288413" y="194290"/>
                        <a:pt x="278259" y="194987"/>
                        <a:pt x="269875" y="196850"/>
                      </a:cubicBezTo>
                      <a:cubicBezTo>
                        <a:pt x="264607" y="198021"/>
                        <a:pt x="259292" y="198967"/>
                        <a:pt x="254000" y="200025"/>
                      </a:cubicBezTo>
                      <a:cubicBezTo>
                        <a:pt x="250825" y="202142"/>
                        <a:pt x="247406" y="203932"/>
                        <a:pt x="244475" y="206375"/>
                      </a:cubicBezTo>
                      <a:cubicBezTo>
                        <a:pt x="241026" y="209250"/>
                        <a:pt x="238686" y="213409"/>
                        <a:pt x="234950" y="215900"/>
                      </a:cubicBezTo>
                      <a:cubicBezTo>
                        <a:pt x="232165" y="217756"/>
                        <a:pt x="228600" y="218017"/>
                        <a:pt x="225425" y="219075"/>
                      </a:cubicBezTo>
                      <a:cubicBezTo>
                        <a:pt x="222549" y="221232"/>
                        <a:pt x="207843" y="232629"/>
                        <a:pt x="203200" y="234950"/>
                      </a:cubicBezTo>
                      <a:cubicBezTo>
                        <a:pt x="200207" y="236447"/>
                        <a:pt x="196850" y="237067"/>
                        <a:pt x="193675" y="238125"/>
                      </a:cubicBezTo>
                      <a:cubicBezTo>
                        <a:pt x="185208" y="237067"/>
                        <a:pt x="175712" y="239133"/>
                        <a:pt x="168275" y="234950"/>
                      </a:cubicBezTo>
                      <a:cubicBezTo>
                        <a:pt x="157839" y="229080"/>
                        <a:pt x="154234" y="213336"/>
                        <a:pt x="142875" y="209550"/>
                      </a:cubicBezTo>
                      <a:cubicBezTo>
                        <a:pt x="108137" y="197971"/>
                        <a:pt x="160754" y="216438"/>
                        <a:pt x="123825" y="200025"/>
                      </a:cubicBezTo>
                      <a:cubicBezTo>
                        <a:pt x="117708" y="197307"/>
                        <a:pt x="104775" y="193675"/>
                        <a:pt x="104775" y="193675"/>
                      </a:cubicBezTo>
                      <a:cubicBezTo>
                        <a:pt x="98206" y="195135"/>
                        <a:pt x="76788" y="198866"/>
                        <a:pt x="66675" y="203200"/>
                      </a:cubicBezTo>
                      <a:cubicBezTo>
                        <a:pt x="62325" y="205064"/>
                        <a:pt x="57671" y="206593"/>
                        <a:pt x="53975" y="209550"/>
                      </a:cubicBezTo>
                      <a:cubicBezTo>
                        <a:pt x="46963" y="215160"/>
                        <a:pt x="42957" y="224584"/>
                        <a:pt x="34925" y="228600"/>
                      </a:cubicBezTo>
                      <a:cubicBezTo>
                        <a:pt x="30692" y="230717"/>
                        <a:pt x="26334" y="232602"/>
                        <a:pt x="22225" y="234950"/>
                      </a:cubicBezTo>
                      <a:cubicBezTo>
                        <a:pt x="15725" y="238664"/>
                        <a:pt x="5452" y="246736"/>
                        <a:pt x="0" y="250825"/>
                      </a:cubicBezTo>
                      <a:cubicBezTo>
                        <a:pt x="2117" y="261408"/>
                        <a:pt x="-3303" y="277748"/>
                        <a:pt x="6350" y="282575"/>
                      </a:cubicBezTo>
                      <a:cubicBezTo>
                        <a:pt x="85224" y="322012"/>
                        <a:pt x="61248" y="259944"/>
                        <a:pt x="73025" y="295275"/>
                      </a:cubicBezTo>
                      <a:cubicBezTo>
                        <a:pt x="71967" y="299508"/>
                        <a:pt x="72936" y="304889"/>
                        <a:pt x="69850" y="307975"/>
                      </a:cubicBezTo>
                      <a:cubicBezTo>
                        <a:pt x="66764" y="311061"/>
                        <a:pt x="61290" y="309770"/>
                        <a:pt x="57150" y="311150"/>
                      </a:cubicBezTo>
                      <a:cubicBezTo>
                        <a:pt x="36921" y="317893"/>
                        <a:pt x="41275" y="319088"/>
                        <a:pt x="38100" y="320675"/>
                      </a:cubicBezTo>
                      <a:close/>
                    </a:path>
                  </a:pathLst>
                </a:custGeom>
                <a:solidFill>
                  <a:srgbClr val="6C78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자유형: 도형 673">
                  <a:extLst>
                    <a:ext uri="{FF2B5EF4-FFF2-40B4-BE49-F238E27FC236}">
                      <a16:creationId xmlns:a16="http://schemas.microsoft.com/office/drawing/2014/main" id="{C6792C3A-1EB6-4427-B1EC-6C500431C344}"/>
                    </a:ext>
                  </a:extLst>
                </p:cNvPr>
                <p:cNvSpPr/>
                <p:nvPr/>
              </p:nvSpPr>
              <p:spPr>
                <a:xfrm>
                  <a:off x="5498487" y="1893990"/>
                  <a:ext cx="2154881" cy="1179864"/>
                </a:xfrm>
                <a:custGeom>
                  <a:avLst/>
                  <a:gdLst>
                    <a:gd name="connsiteX0" fmla="*/ 371475 w 429137"/>
                    <a:gd name="connsiteY0" fmla="*/ 8351 h 202026"/>
                    <a:gd name="connsiteX1" fmla="*/ 371475 w 429137"/>
                    <a:gd name="connsiteY1" fmla="*/ 8351 h 202026"/>
                    <a:gd name="connsiteX2" fmla="*/ 168275 w 429137"/>
                    <a:gd name="connsiteY2" fmla="*/ 43276 h 202026"/>
                    <a:gd name="connsiteX3" fmla="*/ 76200 w 429137"/>
                    <a:gd name="connsiteY3" fmla="*/ 52801 h 202026"/>
                    <a:gd name="connsiteX4" fmla="*/ 57150 w 429137"/>
                    <a:gd name="connsiteY4" fmla="*/ 71851 h 202026"/>
                    <a:gd name="connsiteX5" fmla="*/ 41275 w 429137"/>
                    <a:gd name="connsiteY5" fmla="*/ 84551 h 202026"/>
                    <a:gd name="connsiteX6" fmla="*/ 31750 w 429137"/>
                    <a:gd name="connsiteY6" fmla="*/ 87726 h 202026"/>
                    <a:gd name="connsiteX7" fmla="*/ 3175 w 429137"/>
                    <a:gd name="connsiteY7" fmla="*/ 97251 h 202026"/>
                    <a:gd name="connsiteX8" fmla="*/ 0 w 429137"/>
                    <a:gd name="connsiteY8" fmla="*/ 106776 h 202026"/>
                    <a:gd name="connsiteX9" fmla="*/ 6350 w 429137"/>
                    <a:gd name="connsiteY9" fmla="*/ 154401 h 202026"/>
                    <a:gd name="connsiteX10" fmla="*/ 9525 w 429137"/>
                    <a:gd name="connsiteY10" fmla="*/ 179801 h 202026"/>
                    <a:gd name="connsiteX11" fmla="*/ 15875 w 429137"/>
                    <a:gd name="connsiteY11" fmla="*/ 189326 h 202026"/>
                    <a:gd name="connsiteX12" fmla="*/ 22225 w 429137"/>
                    <a:gd name="connsiteY12" fmla="*/ 202026 h 202026"/>
                    <a:gd name="connsiteX13" fmla="*/ 47625 w 429137"/>
                    <a:gd name="connsiteY13" fmla="*/ 198851 h 202026"/>
                    <a:gd name="connsiteX14" fmla="*/ 63500 w 429137"/>
                    <a:gd name="connsiteY14" fmla="*/ 192501 h 202026"/>
                    <a:gd name="connsiteX15" fmla="*/ 76200 w 429137"/>
                    <a:gd name="connsiteY15" fmla="*/ 189326 h 202026"/>
                    <a:gd name="connsiteX16" fmla="*/ 95250 w 429137"/>
                    <a:gd name="connsiteY16" fmla="*/ 167101 h 202026"/>
                    <a:gd name="connsiteX17" fmla="*/ 107950 w 429137"/>
                    <a:gd name="connsiteY17" fmla="*/ 160751 h 202026"/>
                    <a:gd name="connsiteX18" fmla="*/ 117475 w 429137"/>
                    <a:gd name="connsiteY18" fmla="*/ 154401 h 202026"/>
                    <a:gd name="connsiteX19" fmla="*/ 130175 w 429137"/>
                    <a:gd name="connsiteY19" fmla="*/ 148051 h 202026"/>
                    <a:gd name="connsiteX20" fmla="*/ 139700 w 429137"/>
                    <a:gd name="connsiteY20" fmla="*/ 144876 h 202026"/>
                    <a:gd name="connsiteX21" fmla="*/ 149225 w 429137"/>
                    <a:gd name="connsiteY21" fmla="*/ 138526 h 202026"/>
                    <a:gd name="connsiteX22" fmla="*/ 165100 w 429137"/>
                    <a:gd name="connsiteY22" fmla="*/ 141701 h 202026"/>
                    <a:gd name="connsiteX23" fmla="*/ 174625 w 429137"/>
                    <a:gd name="connsiteY23" fmla="*/ 151226 h 202026"/>
                    <a:gd name="connsiteX24" fmla="*/ 184150 w 429137"/>
                    <a:gd name="connsiteY24" fmla="*/ 157576 h 202026"/>
                    <a:gd name="connsiteX25" fmla="*/ 203200 w 429137"/>
                    <a:gd name="connsiteY25" fmla="*/ 170276 h 202026"/>
                    <a:gd name="connsiteX26" fmla="*/ 209550 w 429137"/>
                    <a:gd name="connsiteY26" fmla="*/ 179801 h 202026"/>
                    <a:gd name="connsiteX27" fmla="*/ 241300 w 429137"/>
                    <a:gd name="connsiteY27" fmla="*/ 189326 h 202026"/>
                    <a:gd name="connsiteX28" fmla="*/ 285750 w 429137"/>
                    <a:gd name="connsiteY28" fmla="*/ 186151 h 202026"/>
                    <a:gd name="connsiteX29" fmla="*/ 301625 w 429137"/>
                    <a:gd name="connsiteY29" fmla="*/ 167101 h 202026"/>
                    <a:gd name="connsiteX30" fmla="*/ 320675 w 429137"/>
                    <a:gd name="connsiteY30" fmla="*/ 148051 h 202026"/>
                    <a:gd name="connsiteX31" fmla="*/ 323850 w 429137"/>
                    <a:gd name="connsiteY31" fmla="*/ 138526 h 202026"/>
                    <a:gd name="connsiteX32" fmla="*/ 330200 w 429137"/>
                    <a:gd name="connsiteY32" fmla="*/ 129001 h 202026"/>
                    <a:gd name="connsiteX33" fmla="*/ 342900 w 429137"/>
                    <a:gd name="connsiteY33" fmla="*/ 109951 h 202026"/>
                    <a:gd name="connsiteX34" fmla="*/ 352425 w 429137"/>
                    <a:gd name="connsiteY34" fmla="*/ 90901 h 202026"/>
                    <a:gd name="connsiteX35" fmla="*/ 365125 w 429137"/>
                    <a:gd name="connsiteY35" fmla="*/ 68676 h 202026"/>
                    <a:gd name="connsiteX36" fmla="*/ 377825 w 429137"/>
                    <a:gd name="connsiteY36" fmla="*/ 65501 h 202026"/>
                    <a:gd name="connsiteX37" fmla="*/ 396875 w 429137"/>
                    <a:gd name="connsiteY37" fmla="*/ 62326 h 202026"/>
                    <a:gd name="connsiteX38" fmla="*/ 406400 w 429137"/>
                    <a:gd name="connsiteY38" fmla="*/ 59151 h 202026"/>
                    <a:gd name="connsiteX39" fmla="*/ 419100 w 429137"/>
                    <a:gd name="connsiteY39" fmla="*/ 55976 h 202026"/>
                    <a:gd name="connsiteX40" fmla="*/ 425450 w 429137"/>
                    <a:gd name="connsiteY40" fmla="*/ 33751 h 202026"/>
                    <a:gd name="connsiteX41" fmla="*/ 371475 w 429137"/>
                    <a:gd name="connsiteY41" fmla="*/ 8351 h 202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29137" h="202026">
                      <a:moveTo>
                        <a:pt x="371475" y="8351"/>
                      </a:moveTo>
                      <a:lnTo>
                        <a:pt x="371475" y="8351"/>
                      </a:lnTo>
                      <a:cubicBezTo>
                        <a:pt x="303742" y="19993"/>
                        <a:pt x="236399" y="34193"/>
                        <a:pt x="168275" y="43276"/>
                      </a:cubicBezTo>
                      <a:cubicBezTo>
                        <a:pt x="66549" y="56839"/>
                        <a:pt x="110766" y="29757"/>
                        <a:pt x="76200" y="52801"/>
                      </a:cubicBezTo>
                      <a:cubicBezTo>
                        <a:pt x="65617" y="73968"/>
                        <a:pt x="76200" y="59151"/>
                        <a:pt x="57150" y="71851"/>
                      </a:cubicBezTo>
                      <a:cubicBezTo>
                        <a:pt x="51511" y="75610"/>
                        <a:pt x="47022" y="80959"/>
                        <a:pt x="41275" y="84551"/>
                      </a:cubicBezTo>
                      <a:cubicBezTo>
                        <a:pt x="38437" y="86325"/>
                        <a:pt x="34743" y="86229"/>
                        <a:pt x="31750" y="87726"/>
                      </a:cubicBezTo>
                      <a:cubicBezTo>
                        <a:pt x="9428" y="98887"/>
                        <a:pt x="38542" y="91357"/>
                        <a:pt x="3175" y="97251"/>
                      </a:cubicBezTo>
                      <a:cubicBezTo>
                        <a:pt x="2117" y="100426"/>
                        <a:pt x="0" y="103429"/>
                        <a:pt x="0" y="106776"/>
                      </a:cubicBezTo>
                      <a:cubicBezTo>
                        <a:pt x="0" y="156827"/>
                        <a:pt x="1673" y="126336"/>
                        <a:pt x="6350" y="154401"/>
                      </a:cubicBezTo>
                      <a:cubicBezTo>
                        <a:pt x="7753" y="162817"/>
                        <a:pt x="7280" y="171569"/>
                        <a:pt x="9525" y="179801"/>
                      </a:cubicBezTo>
                      <a:cubicBezTo>
                        <a:pt x="10529" y="183482"/>
                        <a:pt x="13982" y="186013"/>
                        <a:pt x="15875" y="189326"/>
                      </a:cubicBezTo>
                      <a:cubicBezTo>
                        <a:pt x="18223" y="193435"/>
                        <a:pt x="20108" y="197793"/>
                        <a:pt x="22225" y="202026"/>
                      </a:cubicBezTo>
                      <a:cubicBezTo>
                        <a:pt x="30692" y="200968"/>
                        <a:pt x="39311" y="200770"/>
                        <a:pt x="47625" y="198851"/>
                      </a:cubicBezTo>
                      <a:cubicBezTo>
                        <a:pt x="53178" y="197569"/>
                        <a:pt x="58093" y="194303"/>
                        <a:pt x="63500" y="192501"/>
                      </a:cubicBezTo>
                      <a:cubicBezTo>
                        <a:pt x="67640" y="191121"/>
                        <a:pt x="71967" y="190384"/>
                        <a:pt x="76200" y="189326"/>
                      </a:cubicBezTo>
                      <a:cubicBezTo>
                        <a:pt x="81203" y="182655"/>
                        <a:pt x="88106" y="172204"/>
                        <a:pt x="95250" y="167101"/>
                      </a:cubicBezTo>
                      <a:cubicBezTo>
                        <a:pt x="99101" y="164350"/>
                        <a:pt x="103841" y="163099"/>
                        <a:pt x="107950" y="160751"/>
                      </a:cubicBezTo>
                      <a:cubicBezTo>
                        <a:pt x="111263" y="158858"/>
                        <a:pt x="114162" y="156294"/>
                        <a:pt x="117475" y="154401"/>
                      </a:cubicBezTo>
                      <a:cubicBezTo>
                        <a:pt x="121584" y="152053"/>
                        <a:pt x="125825" y="149915"/>
                        <a:pt x="130175" y="148051"/>
                      </a:cubicBezTo>
                      <a:cubicBezTo>
                        <a:pt x="133251" y="146733"/>
                        <a:pt x="136707" y="146373"/>
                        <a:pt x="139700" y="144876"/>
                      </a:cubicBezTo>
                      <a:cubicBezTo>
                        <a:pt x="143113" y="143169"/>
                        <a:pt x="146050" y="140643"/>
                        <a:pt x="149225" y="138526"/>
                      </a:cubicBezTo>
                      <a:cubicBezTo>
                        <a:pt x="154517" y="139584"/>
                        <a:pt x="160273" y="139288"/>
                        <a:pt x="165100" y="141701"/>
                      </a:cubicBezTo>
                      <a:cubicBezTo>
                        <a:pt x="169116" y="143709"/>
                        <a:pt x="171176" y="148351"/>
                        <a:pt x="174625" y="151226"/>
                      </a:cubicBezTo>
                      <a:cubicBezTo>
                        <a:pt x="177556" y="153669"/>
                        <a:pt x="181219" y="155133"/>
                        <a:pt x="184150" y="157576"/>
                      </a:cubicBezTo>
                      <a:cubicBezTo>
                        <a:pt x="200005" y="170789"/>
                        <a:pt x="186461" y="164696"/>
                        <a:pt x="203200" y="170276"/>
                      </a:cubicBezTo>
                      <a:cubicBezTo>
                        <a:pt x="205317" y="173451"/>
                        <a:pt x="206314" y="177779"/>
                        <a:pt x="209550" y="179801"/>
                      </a:cubicBezTo>
                      <a:cubicBezTo>
                        <a:pt x="214703" y="183022"/>
                        <a:pt x="233865" y="187467"/>
                        <a:pt x="241300" y="189326"/>
                      </a:cubicBezTo>
                      <a:cubicBezTo>
                        <a:pt x="256117" y="188268"/>
                        <a:pt x="271290" y="189553"/>
                        <a:pt x="285750" y="186151"/>
                      </a:cubicBezTo>
                      <a:cubicBezTo>
                        <a:pt x="291852" y="184715"/>
                        <a:pt x="297986" y="171194"/>
                        <a:pt x="301625" y="167101"/>
                      </a:cubicBezTo>
                      <a:cubicBezTo>
                        <a:pt x="307591" y="160389"/>
                        <a:pt x="320675" y="148051"/>
                        <a:pt x="320675" y="148051"/>
                      </a:cubicBezTo>
                      <a:cubicBezTo>
                        <a:pt x="321733" y="144876"/>
                        <a:pt x="322353" y="141519"/>
                        <a:pt x="323850" y="138526"/>
                      </a:cubicBezTo>
                      <a:cubicBezTo>
                        <a:pt x="325557" y="135113"/>
                        <a:pt x="328697" y="132508"/>
                        <a:pt x="330200" y="129001"/>
                      </a:cubicBezTo>
                      <a:cubicBezTo>
                        <a:pt x="338401" y="109865"/>
                        <a:pt x="326158" y="121112"/>
                        <a:pt x="342900" y="109951"/>
                      </a:cubicBezTo>
                      <a:cubicBezTo>
                        <a:pt x="350880" y="86010"/>
                        <a:pt x="340115" y="115520"/>
                        <a:pt x="352425" y="90901"/>
                      </a:cubicBezTo>
                      <a:cubicBezTo>
                        <a:pt x="357532" y="80686"/>
                        <a:pt x="353182" y="77206"/>
                        <a:pt x="365125" y="68676"/>
                      </a:cubicBezTo>
                      <a:cubicBezTo>
                        <a:pt x="368676" y="66140"/>
                        <a:pt x="373546" y="66357"/>
                        <a:pt x="377825" y="65501"/>
                      </a:cubicBezTo>
                      <a:cubicBezTo>
                        <a:pt x="384138" y="64238"/>
                        <a:pt x="390591" y="63723"/>
                        <a:pt x="396875" y="62326"/>
                      </a:cubicBezTo>
                      <a:cubicBezTo>
                        <a:pt x="400142" y="61600"/>
                        <a:pt x="403182" y="60070"/>
                        <a:pt x="406400" y="59151"/>
                      </a:cubicBezTo>
                      <a:cubicBezTo>
                        <a:pt x="410596" y="57952"/>
                        <a:pt x="414867" y="57034"/>
                        <a:pt x="419100" y="55976"/>
                      </a:cubicBezTo>
                      <a:cubicBezTo>
                        <a:pt x="432692" y="46915"/>
                        <a:pt x="429972" y="52969"/>
                        <a:pt x="425450" y="33751"/>
                      </a:cubicBezTo>
                      <a:cubicBezTo>
                        <a:pt x="411412" y="-25910"/>
                        <a:pt x="380471" y="12584"/>
                        <a:pt x="371475" y="8351"/>
                      </a:cubicBezTo>
                      <a:close/>
                    </a:path>
                  </a:pathLst>
                </a:custGeom>
                <a:solidFill>
                  <a:srgbClr val="5069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자유형: 도형 674">
                  <a:extLst>
                    <a:ext uri="{FF2B5EF4-FFF2-40B4-BE49-F238E27FC236}">
                      <a16:creationId xmlns:a16="http://schemas.microsoft.com/office/drawing/2014/main" id="{90DE33DC-0D31-40CF-9730-DAC5313CA02A}"/>
                    </a:ext>
                  </a:extLst>
                </p:cNvPr>
                <p:cNvSpPr/>
                <p:nvPr/>
              </p:nvSpPr>
              <p:spPr>
                <a:xfrm>
                  <a:off x="2418639" y="3296365"/>
                  <a:ext cx="3735089" cy="1390688"/>
                </a:xfrm>
                <a:custGeom>
                  <a:avLst/>
                  <a:gdLst>
                    <a:gd name="connsiteX0" fmla="*/ 16441 w 743830"/>
                    <a:gd name="connsiteY0" fmla="*/ 142875 h 238125"/>
                    <a:gd name="connsiteX1" fmla="*/ 16441 w 743830"/>
                    <a:gd name="connsiteY1" fmla="*/ 142875 h 238125"/>
                    <a:gd name="connsiteX2" fmla="*/ 566 w 743830"/>
                    <a:gd name="connsiteY2" fmla="*/ 171450 h 238125"/>
                    <a:gd name="connsiteX3" fmla="*/ 3741 w 743830"/>
                    <a:gd name="connsiteY3" fmla="*/ 196850 h 238125"/>
                    <a:gd name="connsiteX4" fmla="*/ 16441 w 743830"/>
                    <a:gd name="connsiteY4" fmla="*/ 212725 h 238125"/>
                    <a:gd name="connsiteX5" fmla="*/ 95816 w 743830"/>
                    <a:gd name="connsiteY5" fmla="*/ 222250 h 238125"/>
                    <a:gd name="connsiteX6" fmla="*/ 162491 w 743830"/>
                    <a:gd name="connsiteY6" fmla="*/ 225425 h 238125"/>
                    <a:gd name="connsiteX7" fmla="*/ 184716 w 743830"/>
                    <a:gd name="connsiteY7" fmla="*/ 231775 h 238125"/>
                    <a:gd name="connsiteX8" fmla="*/ 194241 w 743830"/>
                    <a:gd name="connsiteY8" fmla="*/ 234950 h 238125"/>
                    <a:gd name="connsiteX9" fmla="*/ 216466 w 743830"/>
                    <a:gd name="connsiteY9" fmla="*/ 238125 h 238125"/>
                    <a:gd name="connsiteX10" fmla="*/ 260916 w 743830"/>
                    <a:gd name="connsiteY10" fmla="*/ 231775 h 238125"/>
                    <a:gd name="connsiteX11" fmla="*/ 279966 w 743830"/>
                    <a:gd name="connsiteY11" fmla="*/ 228600 h 238125"/>
                    <a:gd name="connsiteX12" fmla="*/ 321241 w 743830"/>
                    <a:gd name="connsiteY12" fmla="*/ 231775 h 238125"/>
                    <a:gd name="connsiteX13" fmla="*/ 330766 w 743830"/>
                    <a:gd name="connsiteY13" fmla="*/ 234950 h 238125"/>
                    <a:gd name="connsiteX14" fmla="*/ 343466 w 743830"/>
                    <a:gd name="connsiteY14" fmla="*/ 231775 h 238125"/>
                    <a:gd name="connsiteX15" fmla="*/ 365691 w 743830"/>
                    <a:gd name="connsiteY15" fmla="*/ 228600 h 238125"/>
                    <a:gd name="connsiteX16" fmla="*/ 426016 w 743830"/>
                    <a:gd name="connsiteY16" fmla="*/ 222250 h 238125"/>
                    <a:gd name="connsiteX17" fmla="*/ 445066 w 743830"/>
                    <a:gd name="connsiteY17" fmla="*/ 215900 h 238125"/>
                    <a:gd name="connsiteX18" fmla="*/ 467291 w 743830"/>
                    <a:gd name="connsiteY18" fmla="*/ 209550 h 238125"/>
                    <a:gd name="connsiteX19" fmla="*/ 486341 w 743830"/>
                    <a:gd name="connsiteY19" fmla="*/ 200025 h 238125"/>
                    <a:gd name="connsiteX20" fmla="*/ 511741 w 743830"/>
                    <a:gd name="connsiteY20" fmla="*/ 193675 h 238125"/>
                    <a:gd name="connsiteX21" fmla="*/ 533966 w 743830"/>
                    <a:gd name="connsiteY21" fmla="*/ 180975 h 238125"/>
                    <a:gd name="connsiteX22" fmla="*/ 562541 w 743830"/>
                    <a:gd name="connsiteY22" fmla="*/ 165100 h 238125"/>
                    <a:gd name="connsiteX23" fmla="*/ 603816 w 743830"/>
                    <a:gd name="connsiteY23" fmla="*/ 123825 h 238125"/>
                    <a:gd name="connsiteX24" fmla="*/ 619691 w 743830"/>
                    <a:gd name="connsiteY24" fmla="*/ 107950 h 238125"/>
                    <a:gd name="connsiteX25" fmla="*/ 664141 w 743830"/>
                    <a:gd name="connsiteY25" fmla="*/ 88900 h 238125"/>
                    <a:gd name="connsiteX26" fmla="*/ 702241 w 743830"/>
                    <a:gd name="connsiteY26" fmla="*/ 60325 h 238125"/>
                    <a:gd name="connsiteX27" fmla="*/ 721291 w 743830"/>
                    <a:gd name="connsiteY27" fmla="*/ 47625 h 238125"/>
                    <a:gd name="connsiteX28" fmla="*/ 730816 w 743830"/>
                    <a:gd name="connsiteY28" fmla="*/ 38100 h 238125"/>
                    <a:gd name="connsiteX29" fmla="*/ 743516 w 743830"/>
                    <a:gd name="connsiteY29" fmla="*/ 31750 h 238125"/>
                    <a:gd name="connsiteX30" fmla="*/ 727641 w 743830"/>
                    <a:gd name="connsiteY30" fmla="*/ 0 h 238125"/>
                    <a:gd name="connsiteX31" fmla="*/ 651441 w 743830"/>
                    <a:gd name="connsiteY31" fmla="*/ 3175 h 238125"/>
                    <a:gd name="connsiteX32" fmla="*/ 629216 w 743830"/>
                    <a:gd name="connsiteY32" fmla="*/ 6350 h 238125"/>
                    <a:gd name="connsiteX33" fmla="*/ 600641 w 743830"/>
                    <a:gd name="connsiteY33" fmla="*/ 9525 h 238125"/>
                    <a:gd name="connsiteX34" fmla="*/ 568891 w 743830"/>
                    <a:gd name="connsiteY34" fmla="*/ 22225 h 238125"/>
                    <a:gd name="connsiteX35" fmla="*/ 559366 w 743830"/>
                    <a:gd name="connsiteY35" fmla="*/ 25400 h 238125"/>
                    <a:gd name="connsiteX36" fmla="*/ 540316 w 743830"/>
                    <a:gd name="connsiteY36" fmla="*/ 38100 h 238125"/>
                    <a:gd name="connsiteX37" fmla="*/ 521266 w 743830"/>
                    <a:gd name="connsiteY37" fmla="*/ 60325 h 238125"/>
                    <a:gd name="connsiteX38" fmla="*/ 508566 w 743830"/>
                    <a:gd name="connsiteY38" fmla="*/ 73025 h 238125"/>
                    <a:gd name="connsiteX39" fmla="*/ 489516 w 743830"/>
                    <a:gd name="connsiteY39" fmla="*/ 98425 h 238125"/>
                    <a:gd name="connsiteX40" fmla="*/ 483166 w 743830"/>
                    <a:gd name="connsiteY40" fmla="*/ 111125 h 238125"/>
                    <a:gd name="connsiteX41" fmla="*/ 473641 w 743830"/>
                    <a:gd name="connsiteY41" fmla="*/ 117475 h 238125"/>
                    <a:gd name="connsiteX42" fmla="*/ 454591 w 743830"/>
                    <a:gd name="connsiteY42" fmla="*/ 136525 h 238125"/>
                    <a:gd name="connsiteX43" fmla="*/ 445066 w 743830"/>
                    <a:gd name="connsiteY43" fmla="*/ 139700 h 238125"/>
                    <a:gd name="connsiteX44" fmla="*/ 435541 w 743830"/>
                    <a:gd name="connsiteY44" fmla="*/ 146050 h 238125"/>
                    <a:gd name="connsiteX45" fmla="*/ 419666 w 743830"/>
                    <a:gd name="connsiteY45" fmla="*/ 149225 h 238125"/>
                    <a:gd name="connsiteX46" fmla="*/ 406966 w 743830"/>
                    <a:gd name="connsiteY46" fmla="*/ 158750 h 238125"/>
                    <a:gd name="connsiteX47" fmla="*/ 349816 w 743830"/>
                    <a:gd name="connsiteY47" fmla="*/ 168275 h 238125"/>
                    <a:gd name="connsiteX48" fmla="*/ 172016 w 743830"/>
                    <a:gd name="connsiteY48" fmla="*/ 161925 h 238125"/>
                    <a:gd name="connsiteX49" fmla="*/ 146616 w 743830"/>
                    <a:gd name="connsiteY49" fmla="*/ 155575 h 238125"/>
                    <a:gd name="connsiteX50" fmla="*/ 133916 w 743830"/>
                    <a:gd name="connsiteY50" fmla="*/ 152400 h 238125"/>
                    <a:gd name="connsiteX51" fmla="*/ 121216 w 743830"/>
                    <a:gd name="connsiteY51" fmla="*/ 142875 h 238125"/>
                    <a:gd name="connsiteX52" fmla="*/ 98991 w 743830"/>
                    <a:gd name="connsiteY52" fmla="*/ 133350 h 238125"/>
                    <a:gd name="connsiteX53" fmla="*/ 16441 w 743830"/>
                    <a:gd name="connsiteY53" fmla="*/ 14287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743830" h="238125">
                      <a:moveTo>
                        <a:pt x="16441" y="142875"/>
                      </a:moveTo>
                      <a:lnTo>
                        <a:pt x="16441" y="142875"/>
                      </a:lnTo>
                      <a:cubicBezTo>
                        <a:pt x="11149" y="152400"/>
                        <a:pt x="3062" y="160843"/>
                        <a:pt x="566" y="171450"/>
                      </a:cubicBezTo>
                      <a:cubicBezTo>
                        <a:pt x="-1388" y="179756"/>
                        <a:pt x="2215" y="188455"/>
                        <a:pt x="3741" y="196850"/>
                      </a:cubicBezTo>
                      <a:cubicBezTo>
                        <a:pt x="5410" y="206031"/>
                        <a:pt x="7224" y="209038"/>
                        <a:pt x="16441" y="212725"/>
                      </a:cubicBezTo>
                      <a:cubicBezTo>
                        <a:pt x="43394" y="223506"/>
                        <a:pt x="64693" y="220654"/>
                        <a:pt x="95816" y="222250"/>
                      </a:cubicBezTo>
                      <a:lnTo>
                        <a:pt x="162491" y="225425"/>
                      </a:lnTo>
                      <a:cubicBezTo>
                        <a:pt x="185329" y="233038"/>
                        <a:pt x="156809" y="223802"/>
                        <a:pt x="184716" y="231775"/>
                      </a:cubicBezTo>
                      <a:cubicBezTo>
                        <a:pt x="187934" y="232694"/>
                        <a:pt x="190959" y="234294"/>
                        <a:pt x="194241" y="234950"/>
                      </a:cubicBezTo>
                      <a:cubicBezTo>
                        <a:pt x="201579" y="236418"/>
                        <a:pt x="209058" y="237067"/>
                        <a:pt x="216466" y="238125"/>
                      </a:cubicBezTo>
                      <a:lnTo>
                        <a:pt x="260916" y="231775"/>
                      </a:lnTo>
                      <a:cubicBezTo>
                        <a:pt x="267282" y="230820"/>
                        <a:pt x="273528" y="228600"/>
                        <a:pt x="279966" y="228600"/>
                      </a:cubicBezTo>
                      <a:cubicBezTo>
                        <a:pt x="293765" y="228600"/>
                        <a:pt x="307483" y="230717"/>
                        <a:pt x="321241" y="231775"/>
                      </a:cubicBezTo>
                      <a:cubicBezTo>
                        <a:pt x="324416" y="232833"/>
                        <a:pt x="327419" y="234950"/>
                        <a:pt x="330766" y="234950"/>
                      </a:cubicBezTo>
                      <a:cubicBezTo>
                        <a:pt x="335130" y="234950"/>
                        <a:pt x="339173" y="232556"/>
                        <a:pt x="343466" y="231775"/>
                      </a:cubicBezTo>
                      <a:cubicBezTo>
                        <a:pt x="350829" y="230436"/>
                        <a:pt x="358249" y="229383"/>
                        <a:pt x="365691" y="228600"/>
                      </a:cubicBezTo>
                      <a:cubicBezTo>
                        <a:pt x="437824" y="221007"/>
                        <a:pt x="375569" y="229457"/>
                        <a:pt x="426016" y="222250"/>
                      </a:cubicBezTo>
                      <a:cubicBezTo>
                        <a:pt x="432366" y="220133"/>
                        <a:pt x="438572" y="217523"/>
                        <a:pt x="445066" y="215900"/>
                      </a:cubicBezTo>
                      <a:cubicBezTo>
                        <a:pt x="449135" y="214883"/>
                        <a:pt x="462736" y="211827"/>
                        <a:pt x="467291" y="209550"/>
                      </a:cubicBezTo>
                      <a:cubicBezTo>
                        <a:pt x="482811" y="201790"/>
                        <a:pt x="470380" y="204015"/>
                        <a:pt x="486341" y="200025"/>
                      </a:cubicBezTo>
                      <a:cubicBezTo>
                        <a:pt x="498268" y="197043"/>
                        <a:pt x="501580" y="198030"/>
                        <a:pt x="511741" y="193675"/>
                      </a:cubicBezTo>
                      <a:cubicBezTo>
                        <a:pt x="550705" y="176976"/>
                        <a:pt x="502080" y="196918"/>
                        <a:pt x="533966" y="180975"/>
                      </a:cubicBezTo>
                      <a:cubicBezTo>
                        <a:pt x="549936" y="172990"/>
                        <a:pt x="542519" y="185122"/>
                        <a:pt x="562541" y="165100"/>
                      </a:cubicBezTo>
                      <a:lnTo>
                        <a:pt x="603816" y="123825"/>
                      </a:lnTo>
                      <a:cubicBezTo>
                        <a:pt x="609108" y="118533"/>
                        <a:pt x="612743" y="110729"/>
                        <a:pt x="619691" y="107950"/>
                      </a:cubicBezTo>
                      <a:cubicBezTo>
                        <a:pt x="628266" y="104520"/>
                        <a:pt x="652693" y="95769"/>
                        <a:pt x="664141" y="88900"/>
                      </a:cubicBezTo>
                      <a:cubicBezTo>
                        <a:pt x="679662" y="79587"/>
                        <a:pt x="688599" y="72451"/>
                        <a:pt x="702241" y="60325"/>
                      </a:cubicBezTo>
                      <a:cubicBezTo>
                        <a:pt x="716511" y="47641"/>
                        <a:pt x="705734" y="52811"/>
                        <a:pt x="721291" y="47625"/>
                      </a:cubicBezTo>
                      <a:cubicBezTo>
                        <a:pt x="724466" y="44450"/>
                        <a:pt x="727162" y="40710"/>
                        <a:pt x="730816" y="38100"/>
                      </a:cubicBezTo>
                      <a:cubicBezTo>
                        <a:pt x="734667" y="35349"/>
                        <a:pt x="742368" y="36342"/>
                        <a:pt x="743516" y="31750"/>
                      </a:cubicBezTo>
                      <a:cubicBezTo>
                        <a:pt x="746023" y="21721"/>
                        <a:pt x="732857" y="6954"/>
                        <a:pt x="727641" y="0"/>
                      </a:cubicBezTo>
                      <a:cubicBezTo>
                        <a:pt x="702241" y="1058"/>
                        <a:pt x="676810" y="1538"/>
                        <a:pt x="651441" y="3175"/>
                      </a:cubicBezTo>
                      <a:cubicBezTo>
                        <a:pt x="643973" y="3657"/>
                        <a:pt x="636642" y="5422"/>
                        <a:pt x="629216" y="6350"/>
                      </a:cubicBezTo>
                      <a:cubicBezTo>
                        <a:pt x="619706" y="7539"/>
                        <a:pt x="610166" y="8467"/>
                        <a:pt x="600641" y="9525"/>
                      </a:cubicBezTo>
                      <a:cubicBezTo>
                        <a:pt x="590058" y="13758"/>
                        <a:pt x="579705" y="18620"/>
                        <a:pt x="568891" y="22225"/>
                      </a:cubicBezTo>
                      <a:cubicBezTo>
                        <a:pt x="565716" y="23283"/>
                        <a:pt x="562292" y="23775"/>
                        <a:pt x="559366" y="25400"/>
                      </a:cubicBezTo>
                      <a:cubicBezTo>
                        <a:pt x="552695" y="29106"/>
                        <a:pt x="546275" y="33332"/>
                        <a:pt x="540316" y="38100"/>
                      </a:cubicBezTo>
                      <a:cubicBezTo>
                        <a:pt x="519523" y="54734"/>
                        <a:pt x="534375" y="45031"/>
                        <a:pt x="521266" y="60325"/>
                      </a:cubicBezTo>
                      <a:cubicBezTo>
                        <a:pt x="517370" y="64871"/>
                        <a:pt x="512799" y="68792"/>
                        <a:pt x="508566" y="73025"/>
                      </a:cubicBezTo>
                      <a:cubicBezTo>
                        <a:pt x="501665" y="93728"/>
                        <a:pt x="510798" y="71063"/>
                        <a:pt x="489516" y="98425"/>
                      </a:cubicBezTo>
                      <a:cubicBezTo>
                        <a:pt x="486610" y="102161"/>
                        <a:pt x="486196" y="107489"/>
                        <a:pt x="483166" y="111125"/>
                      </a:cubicBezTo>
                      <a:cubicBezTo>
                        <a:pt x="480723" y="114056"/>
                        <a:pt x="476493" y="114940"/>
                        <a:pt x="473641" y="117475"/>
                      </a:cubicBezTo>
                      <a:cubicBezTo>
                        <a:pt x="466929" y="123441"/>
                        <a:pt x="463110" y="133685"/>
                        <a:pt x="454591" y="136525"/>
                      </a:cubicBezTo>
                      <a:cubicBezTo>
                        <a:pt x="451416" y="137583"/>
                        <a:pt x="448059" y="138203"/>
                        <a:pt x="445066" y="139700"/>
                      </a:cubicBezTo>
                      <a:cubicBezTo>
                        <a:pt x="441653" y="141407"/>
                        <a:pt x="439114" y="144710"/>
                        <a:pt x="435541" y="146050"/>
                      </a:cubicBezTo>
                      <a:cubicBezTo>
                        <a:pt x="430488" y="147945"/>
                        <a:pt x="424958" y="148167"/>
                        <a:pt x="419666" y="149225"/>
                      </a:cubicBezTo>
                      <a:cubicBezTo>
                        <a:pt x="415433" y="152400"/>
                        <a:pt x="411851" y="156715"/>
                        <a:pt x="406966" y="158750"/>
                      </a:cubicBezTo>
                      <a:cubicBezTo>
                        <a:pt x="390047" y="165800"/>
                        <a:pt x="367339" y="166523"/>
                        <a:pt x="349816" y="168275"/>
                      </a:cubicBezTo>
                      <a:cubicBezTo>
                        <a:pt x="290549" y="166158"/>
                        <a:pt x="231205" y="165624"/>
                        <a:pt x="172016" y="161925"/>
                      </a:cubicBezTo>
                      <a:cubicBezTo>
                        <a:pt x="163306" y="161381"/>
                        <a:pt x="155083" y="157692"/>
                        <a:pt x="146616" y="155575"/>
                      </a:cubicBezTo>
                      <a:lnTo>
                        <a:pt x="133916" y="152400"/>
                      </a:lnTo>
                      <a:cubicBezTo>
                        <a:pt x="129683" y="149225"/>
                        <a:pt x="125703" y="145680"/>
                        <a:pt x="121216" y="142875"/>
                      </a:cubicBezTo>
                      <a:cubicBezTo>
                        <a:pt x="112248" y="137270"/>
                        <a:pt x="108250" y="136436"/>
                        <a:pt x="98991" y="133350"/>
                      </a:cubicBezTo>
                      <a:cubicBezTo>
                        <a:pt x="41873" y="137430"/>
                        <a:pt x="30199" y="141288"/>
                        <a:pt x="16441" y="142875"/>
                      </a:cubicBezTo>
                      <a:close/>
                    </a:path>
                  </a:pathLst>
                </a:custGeom>
                <a:solidFill>
                  <a:srgbClr val="7579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자유형: 도형 675">
                  <a:extLst>
                    <a:ext uri="{FF2B5EF4-FFF2-40B4-BE49-F238E27FC236}">
                      <a16:creationId xmlns:a16="http://schemas.microsoft.com/office/drawing/2014/main" id="{1A950D8B-2337-4B26-831D-B82512CBF05D}"/>
                    </a:ext>
                  </a:extLst>
                </p:cNvPr>
                <p:cNvSpPr/>
                <p:nvPr/>
              </p:nvSpPr>
              <p:spPr>
                <a:xfrm>
                  <a:off x="5656883" y="162681"/>
                  <a:ext cx="1850426" cy="1242348"/>
                </a:xfrm>
                <a:custGeom>
                  <a:avLst/>
                  <a:gdLst>
                    <a:gd name="connsiteX0" fmla="*/ 66881 w 368506"/>
                    <a:gd name="connsiteY0" fmla="*/ 85725 h 212725"/>
                    <a:gd name="connsiteX1" fmla="*/ 66881 w 368506"/>
                    <a:gd name="connsiteY1" fmla="*/ 85725 h 212725"/>
                    <a:gd name="connsiteX2" fmla="*/ 6556 w 368506"/>
                    <a:gd name="connsiteY2" fmla="*/ 123825 h 212725"/>
                    <a:gd name="connsiteX3" fmla="*/ 206 w 368506"/>
                    <a:gd name="connsiteY3" fmla="*/ 133350 h 212725"/>
                    <a:gd name="connsiteX4" fmla="*/ 3381 w 368506"/>
                    <a:gd name="connsiteY4" fmla="*/ 190500 h 212725"/>
                    <a:gd name="connsiteX5" fmla="*/ 6556 w 368506"/>
                    <a:gd name="connsiteY5" fmla="*/ 200025 h 212725"/>
                    <a:gd name="connsiteX6" fmla="*/ 16081 w 368506"/>
                    <a:gd name="connsiteY6" fmla="*/ 203200 h 212725"/>
                    <a:gd name="connsiteX7" fmla="*/ 41481 w 368506"/>
                    <a:gd name="connsiteY7" fmla="*/ 212725 h 212725"/>
                    <a:gd name="connsiteX8" fmla="*/ 95456 w 368506"/>
                    <a:gd name="connsiteY8" fmla="*/ 209550 h 212725"/>
                    <a:gd name="connsiteX9" fmla="*/ 114506 w 368506"/>
                    <a:gd name="connsiteY9" fmla="*/ 196850 h 212725"/>
                    <a:gd name="connsiteX10" fmla="*/ 124031 w 368506"/>
                    <a:gd name="connsiteY10" fmla="*/ 190500 h 212725"/>
                    <a:gd name="connsiteX11" fmla="*/ 146256 w 368506"/>
                    <a:gd name="connsiteY11" fmla="*/ 168275 h 212725"/>
                    <a:gd name="connsiteX12" fmla="*/ 165306 w 368506"/>
                    <a:gd name="connsiteY12" fmla="*/ 158750 h 212725"/>
                    <a:gd name="connsiteX13" fmla="*/ 178006 w 368506"/>
                    <a:gd name="connsiteY13" fmla="*/ 155575 h 212725"/>
                    <a:gd name="connsiteX14" fmla="*/ 190706 w 368506"/>
                    <a:gd name="connsiteY14" fmla="*/ 149225 h 212725"/>
                    <a:gd name="connsiteX15" fmla="*/ 282781 w 368506"/>
                    <a:gd name="connsiteY15" fmla="*/ 146050 h 212725"/>
                    <a:gd name="connsiteX16" fmla="*/ 305006 w 368506"/>
                    <a:gd name="connsiteY16" fmla="*/ 133350 h 212725"/>
                    <a:gd name="connsiteX17" fmla="*/ 314531 w 368506"/>
                    <a:gd name="connsiteY17" fmla="*/ 127000 h 212725"/>
                    <a:gd name="connsiteX18" fmla="*/ 327231 w 368506"/>
                    <a:gd name="connsiteY18" fmla="*/ 104775 h 212725"/>
                    <a:gd name="connsiteX19" fmla="*/ 349456 w 368506"/>
                    <a:gd name="connsiteY19" fmla="*/ 69850 h 212725"/>
                    <a:gd name="connsiteX20" fmla="*/ 352631 w 368506"/>
                    <a:gd name="connsiteY20" fmla="*/ 60325 h 212725"/>
                    <a:gd name="connsiteX21" fmla="*/ 368506 w 368506"/>
                    <a:gd name="connsiteY21" fmla="*/ 38100 h 212725"/>
                    <a:gd name="connsiteX22" fmla="*/ 365331 w 368506"/>
                    <a:gd name="connsiteY22" fmla="*/ 3175 h 212725"/>
                    <a:gd name="connsiteX23" fmla="*/ 355806 w 368506"/>
                    <a:gd name="connsiteY23" fmla="*/ 0 h 212725"/>
                    <a:gd name="connsiteX24" fmla="*/ 301831 w 368506"/>
                    <a:gd name="connsiteY24" fmla="*/ 3175 h 212725"/>
                    <a:gd name="connsiteX25" fmla="*/ 292306 w 368506"/>
                    <a:gd name="connsiteY25" fmla="*/ 9525 h 212725"/>
                    <a:gd name="connsiteX26" fmla="*/ 273256 w 368506"/>
                    <a:gd name="connsiteY26" fmla="*/ 19050 h 212725"/>
                    <a:gd name="connsiteX27" fmla="*/ 241506 w 368506"/>
                    <a:gd name="connsiteY27" fmla="*/ 44450 h 212725"/>
                    <a:gd name="connsiteX28" fmla="*/ 219281 w 368506"/>
                    <a:gd name="connsiteY28" fmla="*/ 60325 h 212725"/>
                    <a:gd name="connsiteX29" fmla="*/ 209756 w 368506"/>
                    <a:gd name="connsiteY29" fmla="*/ 63500 h 212725"/>
                    <a:gd name="connsiteX30" fmla="*/ 197056 w 368506"/>
                    <a:gd name="connsiteY30" fmla="*/ 66675 h 212725"/>
                    <a:gd name="connsiteX31" fmla="*/ 66881 w 368506"/>
                    <a:gd name="connsiteY31" fmla="*/ 85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506" h="212725">
                      <a:moveTo>
                        <a:pt x="66881" y="85725"/>
                      </a:moveTo>
                      <a:lnTo>
                        <a:pt x="66881" y="85725"/>
                      </a:lnTo>
                      <a:cubicBezTo>
                        <a:pt x="46773" y="98425"/>
                        <a:pt x="25909" y="110001"/>
                        <a:pt x="6556" y="123825"/>
                      </a:cubicBezTo>
                      <a:cubicBezTo>
                        <a:pt x="3451" y="126043"/>
                        <a:pt x="388" y="129538"/>
                        <a:pt x="206" y="133350"/>
                      </a:cubicBezTo>
                      <a:cubicBezTo>
                        <a:pt x="-702" y="152408"/>
                        <a:pt x="1572" y="171507"/>
                        <a:pt x="3381" y="190500"/>
                      </a:cubicBezTo>
                      <a:cubicBezTo>
                        <a:pt x="3698" y="193832"/>
                        <a:pt x="4189" y="197658"/>
                        <a:pt x="6556" y="200025"/>
                      </a:cubicBezTo>
                      <a:cubicBezTo>
                        <a:pt x="8923" y="202392"/>
                        <a:pt x="13088" y="201703"/>
                        <a:pt x="16081" y="203200"/>
                      </a:cubicBezTo>
                      <a:cubicBezTo>
                        <a:pt x="37882" y="214101"/>
                        <a:pt x="10853" y="206599"/>
                        <a:pt x="41481" y="212725"/>
                      </a:cubicBezTo>
                      <a:cubicBezTo>
                        <a:pt x="59473" y="211667"/>
                        <a:pt x="77845" y="213379"/>
                        <a:pt x="95456" y="209550"/>
                      </a:cubicBezTo>
                      <a:cubicBezTo>
                        <a:pt x="102914" y="207929"/>
                        <a:pt x="108156" y="201083"/>
                        <a:pt x="114506" y="196850"/>
                      </a:cubicBezTo>
                      <a:cubicBezTo>
                        <a:pt x="117681" y="194733"/>
                        <a:pt x="121333" y="193198"/>
                        <a:pt x="124031" y="190500"/>
                      </a:cubicBezTo>
                      <a:cubicBezTo>
                        <a:pt x="131439" y="183092"/>
                        <a:pt x="136317" y="171588"/>
                        <a:pt x="146256" y="168275"/>
                      </a:cubicBezTo>
                      <a:cubicBezTo>
                        <a:pt x="186392" y="154896"/>
                        <a:pt x="122222" y="177214"/>
                        <a:pt x="165306" y="158750"/>
                      </a:cubicBezTo>
                      <a:cubicBezTo>
                        <a:pt x="169317" y="157031"/>
                        <a:pt x="173920" y="157107"/>
                        <a:pt x="178006" y="155575"/>
                      </a:cubicBezTo>
                      <a:cubicBezTo>
                        <a:pt x="182438" y="153913"/>
                        <a:pt x="185992" y="149654"/>
                        <a:pt x="190706" y="149225"/>
                      </a:cubicBezTo>
                      <a:cubicBezTo>
                        <a:pt x="221290" y="146445"/>
                        <a:pt x="252089" y="147108"/>
                        <a:pt x="282781" y="146050"/>
                      </a:cubicBezTo>
                      <a:cubicBezTo>
                        <a:pt x="305987" y="130579"/>
                        <a:pt x="276808" y="149463"/>
                        <a:pt x="305006" y="133350"/>
                      </a:cubicBezTo>
                      <a:cubicBezTo>
                        <a:pt x="308319" y="131457"/>
                        <a:pt x="311356" y="129117"/>
                        <a:pt x="314531" y="127000"/>
                      </a:cubicBezTo>
                      <a:cubicBezTo>
                        <a:pt x="336497" y="94051"/>
                        <a:pt x="303061" y="145058"/>
                        <a:pt x="327231" y="104775"/>
                      </a:cubicBezTo>
                      <a:cubicBezTo>
                        <a:pt x="334780" y="92193"/>
                        <a:pt x="342937" y="82887"/>
                        <a:pt x="349456" y="69850"/>
                      </a:cubicBezTo>
                      <a:cubicBezTo>
                        <a:pt x="350953" y="66857"/>
                        <a:pt x="350775" y="63110"/>
                        <a:pt x="352631" y="60325"/>
                      </a:cubicBezTo>
                      <a:cubicBezTo>
                        <a:pt x="378374" y="21710"/>
                        <a:pt x="346580" y="81952"/>
                        <a:pt x="368506" y="38100"/>
                      </a:cubicBezTo>
                      <a:cubicBezTo>
                        <a:pt x="367448" y="26458"/>
                        <a:pt x="369028" y="14265"/>
                        <a:pt x="365331" y="3175"/>
                      </a:cubicBezTo>
                      <a:cubicBezTo>
                        <a:pt x="364273" y="0"/>
                        <a:pt x="359153" y="0"/>
                        <a:pt x="355806" y="0"/>
                      </a:cubicBezTo>
                      <a:cubicBezTo>
                        <a:pt x="337783" y="0"/>
                        <a:pt x="319823" y="2117"/>
                        <a:pt x="301831" y="3175"/>
                      </a:cubicBezTo>
                      <a:cubicBezTo>
                        <a:pt x="298656" y="5292"/>
                        <a:pt x="295719" y="7818"/>
                        <a:pt x="292306" y="9525"/>
                      </a:cubicBezTo>
                      <a:cubicBezTo>
                        <a:pt x="279697" y="15830"/>
                        <a:pt x="284955" y="8651"/>
                        <a:pt x="273256" y="19050"/>
                      </a:cubicBezTo>
                      <a:cubicBezTo>
                        <a:pt x="222796" y="63903"/>
                        <a:pt x="277029" y="22248"/>
                        <a:pt x="241506" y="44450"/>
                      </a:cubicBezTo>
                      <a:cubicBezTo>
                        <a:pt x="235753" y="48045"/>
                        <a:pt x="225998" y="56967"/>
                        <a:pt x="219281" y="60325"/>
                      </a:cubicBezTo>
                      <a:cubicBezTo>
                        <a:pt x="216288" y="61822"/>
                        <a:pt x="212974" y="62581"/>
                        <a:pt x="209756" y="63500"/>
                      </a:cubicBezTo>
                      <a:cubicBezTo>
                        <a:pt x="205560" y="64699"/>
                        <a:pt x="201418" y="66560"/>
                        <a:pt x="197056" y="66675"/>
                      </a:cubicBezTo>
                      <a:cubicBezTo>
                        <a:pt x="161085" y="67622"/>
                        <a:pt x="88577" y="82550"/>
                        <a:pt x="66881" y="85725"/>
                      </a:cubicBezTo>
                      <a:close/>
                    </a:path>
                  </a:pathLst>
                </a:custGeom>
                <a:solidFill>
                  <a:srgbClr val="7DA7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자유형: 도형 676">
                  <a:extLst>
                    <a:ext uri="{FF2B5EF4-FFF2-40B4-BE49-F238E27FC236}">
                      <a16:creationId xmlns:a16="http://schemas.microsoft.com/office/drawing/2014/main" id="{1CC32A8D-4D39-4372-8001-8954CBFEACBF}"/>
                    </a:ext>
                  </a:extLst>
                </p:cNvPr>
                <p:cNvSpPr/>
                <p:nvPr/>
              </p:nvSpPr>
              <p:spPr>
                <a:xfrm>
                  <a:off x="3936070" y="385191"/>
                  <a:ext cx="2072117" cy="964210"/>
                </a:xfrm>
                <a:custGeom>
                  <a:avLst/>
                  <a:gdLst>
                    <a:gd name="connsiteX0" fmla="*/ 123825 w 412655"/>
                    <a:gd name="connsiteY0" fmla="*/ 117475 h 165100"/>
                    <a:gd name="connsiteX1" fmla="*/ 123825 w 412655"/>
                    <a:gd name="connsiteY1" fmla="*/ 117475 h 165100"/>
                    <a:gd name="connsiteX2" fmla="*/ 206375 w 412655"/>
                    <a:gd name="connsiteY2" fmla="*/ 107950 h 165100"/>
                    <a:gd name="connsiteX3" fmla="*/ 215900 w 412655"/>
                    <a:gd name="connsiteY3" fmla="*/ 117475 h 165100"/>
                    <a:gd name="connsiteX4" fmla="*/ 234950 w 412655"/>
                    <a:gd name="connsiteY4" fmla="*/ 130175 h 165100"/>
                    <a:gd name="connsiteX5" fmla="*/ 244475 w 412655"/>
                    <a:gd name="connsiteY5" fmla="*/ 133350 h 165100"/>
                    <a:gd name="connsiteX6" fmla="*/ 257175 w 412655"/>
                    <a:gd name="connsiteY6" fmla="*/ 139700 h 165100"/>
                    <a:gd name="connsiteX7" fmla="*/ 307975 w 412655"/>
                    <a:gd name="connsiteY7" fmla="*/ 146050 h 165100"/>
                    <a:gd name="connsiteX8" fmla="*/ 323850 w 412655"/>
                    <a:gd name="connsiteY8" fmla="*/ 158750 h 165100"/>
                    <a:gd name="connsiteX9" fmla="*/ 336550 w 412655"/>
                    <a:gd name="connsiteY9" fmla="*/ 161925 h 165100"/>
                    <a:gd name="connsiteX10" fmla="*/ 346075 w 412655"/>
                    <a:gd name="connsiteY10" fmla="*/ 165100 h 165100"/>
                    <a:gd name="connsiteX11" fmla="*/ 371475 w 412655"/>
                    <a:gd name="connsiteY11" fmla="*/ 161925 h 165100"/>
                    <a:gd name="connsiteX12" fmla="*/ 374650 w 412655"/>
                    <a:gd name="connsiteY12" fmla="*/ 152400 h 165100"/>
                    <a:gd name="connsiteX13" fmla="*/ 368300 w 412655"/>
                    <a:gd name="connsiteY13" fmla="*/ 111125 h 165100"/>
                    <a:gd name="connsiteX14" fmla="*/ 371475 w 412655"/>
                    <a:gd name="connsiteY14" fmla="*/ 85725 h 165100"/>
                    <a:gd name="connsiteX15" fmla="*/ 403225 w 412655"/>
                    <a:gd name="connsiteY15" fmla="*/ 57150 h 165100"/>
                    <a:gd name="connsiteX16" fmla="*/ 406400 w 412655"/>
                    <a:gd name="connsiteY16" fmla="*/ 12700 h 165100"/>
                    <a:gd name="connsiteX17" fmla="*/ 396875 w 412655"/>
                    <a:gd name="connsiteY17" fmla="*/ 9525 h 165100"/>
                    <a:gd name="connsiteX18" fmla="*/ 266700 w 412655"/>
                    <a:gd name="connsiteY18" fmla="*/ 12700 h 165100"/>
                    <a:gd name="connsiteX19" fmla="*/ 254000 w 412655"/>
                    <a:gd name="connsiteY19" fmla="*/ 15875 h 165100"/>
                    <a:gd name="connsiteX20" fmla="*/ 219075 w 412655"/>
                    <a:gd name="connsiteY20" fmla="*/ 31750 h 165100"/>
                    <a:gd name="connsiteX21" fmla="*/ 209550 w 412655"/>
                    <a:gd name="connsiteY21" fmla="*/ 38100 h 165100"/>
                    <a:gd name="connsiteX22" fmla="*/ 196850 w 412655"/>
                    <a:gd name="connsiteY22" fmla="*/ 41275 h 165100"/>
                    <a:gd name="connsiteX23" fmla="*/ 177800 w 412655"/>
                    <a:gd name="connsiteY23" fmla="*/ 47625 h 165100"/>
                    <a:gd name="connsiteX24" fmla="*/ 165100 w 412655"/>
                    <a:gd name="connsiteY24" fmla="*/ 50800 h 165100"/>
                    <a:gd name="connsiteX25" fmla="*/ 152400 w 412655"/>
                    <a:gd name="connsiteY25" fmla="*/ 57150 h 165100"/>
                    <a:gd name="connsiteX26" fmla="*/ 139700 w 412655"/>
                    <a:gd name="connsiteY26" fmla="*/ 53975 h 165100"/>
                    <a:gd name="connsiteX27" fmla="*/ 82550 w 412655"/>
                    <a:gd name="connsiteY27" fmla="*/ 50800 h 165100"/>
                    <a:gd name="connsiteX28" fmla="*/ 73025 w 412655"/>
                    <a:gd name="connsiteY28" fmla="*/ 44450 h 165100"/>
                    <a:gd name="connsiteX29" fmla="*/ 60325 w 412655"/>
                    <a:gd name="connsiteY29" fmla="*/ 25400 h 165100"/>
                    <a:gd name="connsiteX30" fmla="*/ 44450 w 412655"/>
                    <a:gd name="connsiteY30" fmla="*/ 0 h 165100"/>
                    <a:gd name="connsiteX31" fmla="*/ 15875 w 412655"/>
                    <a:gd name="connsiteY31" fmla="*/ 3175 h 165100"/>
                    <a:gd name="connsiteX32" fmla="*/ 3175 w 412655"/>
                    <a:gd name="connsiteY32" fmla="*/ 22225 h 165100"/>
                    <a:gd name="connsiteX33" fmla="*/ 0 w 412655"/>
                    <a:gd name="connsiteY33" fmla="*/ 31750 h 165100"/>
                    <a:gd name="connsiteX34" fmla="*/ 3175 w 412655"/>
                    <a:gd name="connsiteY34" fmla="*/ 73025 h 165100"/>
                    <a:gd name="connsiteX35" fmla="*/ 6350 w 412655"/>
                    <a:gd name="connsiteY35" fmla="*/ 88900 h 165100"/>
                    <a:gd name="connsiteX36" fmla="*/ 15875 w 412655"/>
                    <a:gd name="connsiteY36" fmla="*/ 95250 h 165100"/>
                    <a:gd name="connsiteX37" fmla="*/ 22225 w 412655"/>
                    <a:gd name="connsiteY37" fmla="*/ 104775 h 165100"/>
                    <a:gd name="connsiteX38" fmla="*/ 31750 w 412655"/>
                    <a:gd name="connsiteY38" fmla="*/ 114300 h 165100"/>
                    <a:gd name="connsiteX39" fmla="*/ 66675 w 412655"/>
                    <a:gd name="connsiteY39" fmla="*/ 120650 h 165100"/>
                    <a:gd name="connsiteX40" fmla="*/ 92075 w 412655"/>
                    <a:gd name="connsiteY40" fmla="*/ 127000 h 165100"/>
                    <a:gd name="connsiteX41" fmla="*/ 114300 w 412655"/>
                    <a:gd name="connsiteY41" fmla="*/ 133350 h 165100"/>
                    <a:gd name="connsiteX42" fmla="*/ 123825 w 412655"/>
                    <a:gd name="connsiteY42" fmla="*/ 117475 h 16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12655" h="165100">
                      <a:moveTo>
                        <a:pt x="123825" y="117475"/>
                      </a:moveTo>
                      <a:lnTo>
                        <a:pt x="123825" y="117475"/>
                      </a:lnTo>
                      <a:cubicBezTo>
                        <a:pt x="147602" y="112191"/>
                        <a:pt x="179845" y="98303"/>
                        <a:pt x="206375" y="107950"/>
                      </a:cubicBezTo>
                      <a:cubicBezTo>
                        <a:pt x="210595" y="109484"/>
                        <a:pt x="212356" y="114718"/>
                        <a:pt x="215900" y="117475"/>
                      </a:cubicBezTo>
                      <a:cubicBezTo>
                        <a:pt x="221924" y="122160"/>
                        <a:pt x="227710" y="127762"/>
                        <a:pt x="234950" y="130175"/>
                      </a:cubicBezTo>
                      <a:cubicBezTo>
                        <a:pt x="238125" y="131233"/>
                        <a:pt x="241399" y="132032"/>
                        <a:pt x="244475" y="133350"/>
                      </a:cubicBezTo>
                      <a:cubicBezTo>
                        <a:pt x="248825" y="135214"/>
                        <a:pt x="252642" y="138340"/>
                        <a:pt x="257175" y="139700"/>
                      </a:cubicBezTo>
                      <a:cubicBezTo>
                        <a:pt x="267022" y="142654"/>
                        <a:pt x="302358" y="145488"/>
                        <a:pt x="307975" y="146050"/>
                      </a:cubicBezTo>
                      <a:cubicBezTo>
                        <a:pt x="339114" y="156430"/>
                        <a:pt x="295127" y="139602"/>
                        <a:pt x="323850" y="158750"/>
                      </a:cubicBezTo>
                      <a:cubicBezTo>
                        <a:pt x="327481" y="161171"/>
                        <a:pt x="332354" y="160726"/>
                        <a:pt x="336550" y="161925"/>
                      </a:cubicBezTo>
                      <a:cubicBezTo>
                        <a:pt x="339768" y="162844"/>
                        <a:pt x="342900" y="164042"/>
                        <a:pt x="346075" y="165100"/>
                      </a:cubicBezTo>
                      <a:cubicBezTo>
                        <a:pt x="354542" y="164042"/>
                        <a:pt x="363678" y="165390"/>
                        <a:pt x="371475" y="161925"/>
                      </a:cubicBezTo>
                      <a:cubicBezTo>
                        <a:pt x="374533" y="160566"/>
                        <a:pt x="374650" y="155747"/>
                        <a:pt x="374650" y="152400"/>
                      </a:cubicBezTo>
                      <a:cubicBezTo>
                        <a:pt x="374650" y="134116"/>
                        <a:pt x="372134" y="126462"/>
                        <a:pt x="368300" y="111125"/>
                      </a:cubicBezTo>
                      <a:cubicBezTo>
                        <a:pt x="369358" y="102658"/>
                        <a:pt x="367460" y="93254"/>
                        <a:pt x="371475" y="85725"/>
                      </a:cubicBezTo>
                      <a:cubicBezTo>
                        <a:pt x="378350" y="72834"/>
                        <a:pt x="391556" y="64929"/>
                        <a:pt x="403225" y="57150"/>
                      </a:cubicBezTo>
                      <a:cubicBezTo>
                        <a:pt x="414016" y="40963"/>
                        <a:pt x="416179" y="42037"/>
                        <a:pt x="406400" y="12700"/>
                      </a:cubicBezTo>
                      <a:cubicBezTo>
                        <a:pt x="405342" y="9525"/>
                        <a:pt x="400050" y="10583"/>
                        <a:pt x="396875" y="9525"/>
                      </a:cubicBezTo>
                      <a:cubicBezTo>
                        <a:pt x="353483" y="10583"/>
                        <a:pt x="310062" y="10773"/>
                        <a:pt x="266700" y="12700"/>
                      </a:cubicBezTo>
                      <a:cubicBezTo>
                        <a:pt x="262341" y="12894"/>
                        <a:pt x="258196" y="14676"/>
                        <a:pt x="254000" y="15875"/>
                      </a:cubicBezTo>
                      <a:cubicBezTo>
                        <a:pt x="242200" y="19246"/>
                        <a:pt x="228504" y="25464"/>
                        <a:pt x="219075" y="31750"/>
                      </a:cubicBezTo>
                      <a:cubicBezTo>
                        <a:pt x="215900" y="33867"/>
                        <a:pt x="213057" y="36597"/>
                        <a:pt x="209550" y="38100"/>
                      </a:cubicBezTo>
                      <a:cubicBezTo>
                        <a:pt x="205539" y="39819"/>
                        <a:pt x="201030" y="40021"/>
                        <a:pt x="196850" y="41275"/>
                      </a:cubicBezTo>
                      <a:cubicBezTo>
                        <a:pt x="190439" y="43198"/>
                        <a:pt x="184294" y="46002"/>
                        <a:pt x="177800" y="47625"/>
                      </a:cubicBezTo>
                      <a:cubicBezTo>
                        <a:pt x="173567" y="48683"/>
                        <a:pt x="169186" y="49268"/>
                        <a:pt x="165100" y="50800"/>
                      </a:cubicBezTo>
                      <a:cubicBezTo>
                        <a:pt x="160668" y="52462"/>
                        <a:pt x="156633" y="55033"/>
                        <a:pt x="152400" y="57150"/>
                      </a:cubicBezTo>
                      <a:cubicBezTo>
                        <a:pt x="148167" y="56092"/>
                        <a:pt x="144046" y="54370"/>
                        <a:pt x="139700" y="53975"/>
                      </a:cubicBezTo>
                      <a:cubicBezTo>
                        <a:pt x="120699" y="52248"/>
                        <a:pt x="101438" y="53498"/>
                        <a:pt x="82550" y="50800"/>
                      </a:cubicBezTo>
                      <a:cubicBezTo>
                        <a:pt x="78772" y="50260"/>
                        <a:pt x="76200" y="46567"/>
                        <a:pt x="73025" y="44450"/>
                      </a:cubicBezTo>
                      <a:cubicBezTo>
                        <a:pt x="68792" y="38100"/>
                        <a:pt x="62738" y="32640"/>
                        <a:pt x="60325" y="25400"/>
                      </a:cubicBezTo>
                      <a:cubicBezTo>
                        <a:pt x="52768" y="2730"/>
                        <a:pt x="59544" y="10063"/>
                        <a:pt x="44450" y="0"/>
                      </a:cubicBezTo>
                      <a:cubicBezTo>
                        <a:pt x="34925" y="1058"/>
                        <a:pt x="25172" y="851"/>
                        <a:pt x="15875" y="3175"/>
                      </a:cubicBezTo>
                      <a:cubicBezTo>
                        <a:pt x="3854" y="6180"/>
                        <a:pt x="5978" y="12416"/>
                        <a:pt x="3175" y="22225"/>
                      </a:cubicBezTo>
                      <a:cubicBezTo>
                        <a:pt x="2256" y="25443"/>
                        <a:pt x="1058" y="28575"/>
                        <a:pt x="0" y="31750"/>
                      </a:cubicBezTo>
                      <a:cubicBezTo>
                        <a:pt x="1058" y="45508"/>
                        <a:pt x="1651" y="59310"/>
                        <a:pt x="3175" y="73025"/>
                      </a:cubicBezTo>
                      <a:cubicBezTo>
                        <a:pt x="3771" y="78388"/>
                        <a:pt x="3673" y="84215"/>
                        <a:pt x="6350" y="88900"/>
                      </a:cubicBezTo>
                      <a:cubicBezTo>
                        <a:pt x="8243" y="92213"/>
                        <a:pt x="12700" y="93133"/>
                        <a:pt x="15875" y="95250"/>
                      </a:cubicBezTo>
                      <a:cubicBezTo>
                        <a:pt x="17992" y="98425"/>
                        <a:pt x="19782" y="101844"/>
                        <a:pt x="22225" y="104775"/>
                      </a:cubicBezTo>
                      <a:cubicBezTo>
                        <a:pt x="25100" y="108224"/>
                        <a:pt x="28014" y="111809"/>
                        <a:pt x="31750" y="114300"/>
                      </a:cubicBezTo>
                      <a:cubicBezTo>
                        <a:pt x="38527" y="118818"/>
                        <a:pt x="65598" y="120515"/>
                        <a:pt x="66675" y="120650"/>
                      </a:cubicBezTo>
                      <a:cubicBezTo>
                        <a:pt x="83696" y="126324"/>
                        <a:pt x="69087" y="121892"/>
                        <a:pt x="92075" y="127000"/>
                      </a:cubicBezTo>
                      <a:cubicBezTo>
                        <a:pt x="104035" y="129658"/>
                        <a:pt x="103693" y="129814"/>
                        <a:pt x="114300" y="133350"/>
                      </a:cubicBezTo>
                      <a:cubicBezTo>
                        <a:pt x="130387" y="145415"/>
                        <a:pt x="122237" y="120121"/>
                        <a:pt x="123825" y="117475"/>
                      </a:cubicBezTo>
                      <a:close/>
                    </a:path>
                  </a:pathLst>
                </a:custGeom>
                <a:solidFill>
                  <a:srgbClr val="5E97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자유형: 도형 677">
                  <a:extLst>
                    <a:ext uri="{FF2B5EF4-FFF2-40B4-BE49-F238E27FC236}">
                      <a16:creationId xmlns:a16="http://schemas.microsoft.com/office/drawing/2014/main" id="{ECED87E3-C498-4FA1-BF56-AEAAF2913B9E}"/>
                    </a:ext>
                  </a:extLst>
                </p:cNvPr>
                <p:cNvSpPr/>
                <p:nvPr/>
              </p:nvSpPr>
              <p:spPr>
                <a:xfrm>
                  <a:off x="6981189" y="385191"/>
                  <a:ext cx="479456" cy="1242348"/>
                </a:xfrm>
                <a:custGeom>
                  <a:avLst/>
                  <a:gdLst>
                    <a:gd name="connsiteX0" fmla="*/ 53975 w 95482"/>
                    <a:gd name="connsiteY0" fmla="*/ 212725 h 212725"/>
                    <a:gd name="connsiteX1" fmla="*/ 53975 w 95482"/>
                    <a:gd name="connsiteY1" fmla="*/ 212725 h 212725"/>
                    <a:gd name="connsiteX2" fmla="*/ 95250 w 95482"/>
                    <a:gd name="connsiteY2" fmla="*/ 117475 h 212725"/>
                    <a:gd name="connsiteX3" fmla="*/ 92075 w 95482"/>
                    <a:gd name="connsiteY3" fmla="*/ 107950 h 212725"/>
                    <a:gd name="connsiteX4" fmla="*/ 88900 w 95482"/>
                    <a:gd name="connsiteY4" fmla="*/ 95250 h 212725"/>
                    <a:gd name="connsiteX5" fmla="*/ 82550 w 95482"/>
                    <a:gd name="connsiteY5" fmla="*/ 53975 h 212725"/>
                    <a:gd name="connsiteX6" fmla="*/ 88900 w 95482"/>
                    <a:gd name="connsiteY6" fmla="*/ 15875 h 212725"/>
                    <a:gd name="connsiteX7" fmla="*/ 92075 w 95482"/>
                    <a:gd name="connsiteY7" fmla="*/ 3175 h 212725"/>
                    <a:gd name="connsiteX8" fmla="*/ 82550 w 95482"/>
                    <a:gd name="connsiteY8" fmla="*/ 0 h 212725"/>
                    <a:gd name="connsiteX9" fmla="*/ 60325 w 95482"/>
                    <a:gd name="connsiteY9" fmla="*/ 22225 h 212725"/>
                    <a:gd name="connsiteX10" fmla="*/ 53975 w 95482"/>
                    <a:gd name="connsiteY10" fmla="*/ 44450 h 212725"/>
                    <a:gd name="connsiteX11" fmla="*/ 47625 w 95482"/>
                    <a:gd name="connsiteY11" fmla="*/ 53975 h 212725"/>
                    <a:gd name="connsiteX12" fmla="*/ 41275 w 95482"/>
                    <a:gd name="connsiteY12" fmla="*/ 66675 h 212725"/>
                    <a:gd name="connsiteX13" fmla="*/ 31750 w 95482"/>
                    <a:gd name="connsiteY13" fmla="*/ 73025 h 212725"/>
                    <a:gd name="connsiteX14" fmla="*/ 19050 w 95482"/>
                    <a:gd name="connsiteY14" fmla="*/ 82550 h 212725"/>
                    <a:gd name="connsiteX15" fmla="*/ 9525 w 95482"/>
                    <a:gd name="connsiteY15" fmla="*/ 85725 h 212725"/>
                    <a:gd name="connsiteX16" fmla="*/ 0 w 95482"/>
                    <a:gd name="connsiteY16" fmla="*/ 92075 h 212725"/>
                    <a:gd name="connsiteX17" fmla="*/ 6350 w 95482"/>
                    <a:gd name="connsiteY17" fmla="*/ 123825 h 212725"/>
                    <a:gd name="connsiteX18" fmla="*/ 28575 w 95482"/>
                    <a:gd name="connsiteY18" fmla="*/ 142875 h 212725"/>
                    <a:gd name="connsiteX19" fmla="*/ 31750 w 95482"/>
                    <a:gd name="connsiteY19" fmla="*/ 155575 h 212725"/>
                    <a:gd name="connsiteX20" fmla="*/ 34925 w 95482"/>
                    <a:gd name="connsiteY20" fmla="*/ 174625 h 212725"/>
                    <a:gd name="connsiteX21" fmla="*/ 53975 w 95482"/>
                    <a:gd name="connsiteY21" fmla="*/ 212725 h 212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5482" h="212725">
                      <a:moveTo>
                        <a:pt x="53975" y="212725"/>
                      </a:moveTo>
                      <a:lnTo>
                        <a:pt x="53975" y="212725"/>
                      </a:lnTo>
                      <a:cubicBezTo>
                        <a:pt x="67733" y="180975"/>
                        <a:pt x="83425" y="149994"/>
                        <a:pt x="95250" y="117475"/>
                      </a:cubicBezTo>
                      <a:cubicBezTo>
                        <a:pt x="96394" y="114330"/>
                        <a:pt x="92994" y="111168"/>
                        <a:pt x="92075" y="107950"/>
                      </a:cubicBezTo>
                      <a:cubicBezTo>
                        <a:pt x="90876" y="103754"/>
                        <a:pt x="89658" y="99547"/>
                        <a:pt x="88900" y="95250"/>
                      </a:cubicBezTo>
                      <a:cubicBezTo>
                        <a:pt x="86481" y="81542"/>
                        <a:pt x="84667" y="67733"/>
                        <a:pt x="82550" y="53975"/>
                      </a:cubicBezTo>
                      <a:cubicBezTo>
                        <a:pt x="84667" y="41275"/>
                        <a:pt x="86527" y="28530"/>
                        <a:pt x="88900" y="15875"/>
                      </a:cubicBezTo>
                      <a:cubicBezTo>
                        <a:pt x="89704" y="11586"/>
                        <a:pt x="93696" y="7227"/>
                        <a:pt x="92075" y="3175"/>
                      </a:cubicBezTo>
                      <a:cubicBezTo>
                        <a:pt x="90832" y="68"/>
                        <a:pt x="85725" y="1058"/>
                        <a:pt x="82550" y="0"/>
                      </a:cubicBezTo>
                      <a:cubicBezTo>
                        <a:pt x="75142" y="7408"/>
                        <a:pt x="62866" y="12061"/>
                        <a:pt x="60325" y="22225"/>
                      </a:cubicBezTo>
                      <a:cubicBezTo>
                        <a:pt x="59308" y="26294"/>
                        <a:pt x="56252" y="39895"/>
                        <a:pt x="53975" y="44450"/>
                      </a:cubicBezTo>
                      <a:cubicBezTo>
                        <a:pt x="52268" y="47863"/>
                        <a:pt x="49518" y="50662"/>
                        <a:pt x="47625" y="53975"/>
                      </a:cubicBezTo>
                      <a:cubicBezTo>
                        <a:pt x="45277" y="58084"/>
                        <a:pt x="44305" y="63039"/>
                        <a:pt x="41275" y="66675"/>
                      </a:cubicBezTo>
                      <a:cubicBezTo>
                        <a:pt x="38832" y="69606"/>
                        <a:pt x="34855" y="70807"/>
                        <a:pt x="31750" y="73025"/>
                      </a:cubicBezTo>
                      <a:cubicBezTo>
                        <a:pt x="27444" y="76101"/>
                        <a:pt x="23644" y="79925"/>
                        <a:pt x="19050" y="82550"/>
                      </a:cubicBezTo>
                      <a:cubicBezTo>
                        <a:pt x="16144" y="84210"/>
                        <a:pt x="12518" y="84228"/>
                        <a:pt x="9525" y="85725"/>
                      </a:cubicBezTo>
                      <a:cubicBezTo>
                        <a:pt x="6112" y="87432"/>
                        <a:pt x="3175" y="89958"/>
                        <a:pt x="0" y="92075"/>
                      </a:cubicBezTo>
                      <a:cubicBezTo>
                        <a:pt x="2117" y="102658"/>
                        <a:pt x="2476" y="113751"/>
                        <a:pt x="6350" y="123825"/>
                      </a:cubicBezTo>
                      <a:cubicBezTo>
                        <a:pt x="8143" y="128486"/>
                        <a:pt x="25805" y="140798"/>
                        <a:pt x="28575" y="142875"/>
                      </a:cubicBezTo>
                      <a:cubicBezTo>
                        <a:pt x="29633" y="147108"/>
                        <a:pt x="30894" y="151296"/>
                        <a:pt x="31750" y="155575"/>
                      </a:cubicBezTo>
                      <a:cubicBezTo>
                        <a:pt x="33013" y="161888"/>
                        <a:pt x="32889" y="168518"/>
                        <a:pt x="34925" y="174625"/>
                      </a:cubicBezTo>
                      <a:cubicBezTo>
                        <a:pt x="36928" y="180633"/>
                        <a:pt x="50800" y="206375"/>
                        <a:pt x="53975" y="212725"/>
                      </a:cubicBezTo>
                      <a:close/>
                    </a:path>
                  </a:pathLst>
                </a:custGeom>
                <a:solidFill>
                  <a:srgbClr val="7382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자유형: 도형 678">
                  <a:extLst>
                    <a:ext uri="{FF2B5EF4-FFF2-40B4-BE49-F238E27FC236}">
                      <a16:creationId xmlns:a16="http://schemas.microsoft.com/office/drawing/2014/main" id="{C0F91590-2758-4569-A347-3392C3B5217C}"/>
                    </a:ext>
                  </a:extLst>
                </p:cNvPr>
                <p:cNvSpPr/>
                <p:nvPr/>
              </p:nvSpPr>
              <p:spPr>
                <a:xfrm>
                  <a:off x="7188449" y="529934"/>
                  <a:ext cx="1227614" cy="1505541"/>
                </a:xfrm>
                <a:custGeom>
                  <a:avLst/>
                  <a:gdLst>
                    <a:gd name="connsiteX0" fmla="*/ 76200 w 244475"/>
                    <a:gd name="connsiteY0" fmla="*/ 60941 h 257791"/>
                    <a:gd name="connsiteX1" fmla="*/ 76200 w 244475"/>
                    <a:gd name="connsiteY1" fmla="*/ 60941 h 257791"/>
                    <a:gd name="connsiteX2" fmla="*/ 44450 w 244475"/>
                    <a:gd name="connsiteY2" fmla="*/ 73641 h 257791"/>
                    <a:gd name="connsiteX3" fmla="*/ 41275 w 244475"/>
                    <a:gd name="connsiteY3" fmla="*/ 83166 h 257791"/>
                    <a:gd name="connsiteX4" fmla="*/ 31750 w 244475"/>
                    <a:gd name="connsiteY4" fmla="*/ 89516 h 257791"/>
                    <a:gd name="connsiteX5" fmla="*/ 28575 w 244475"/>
                    <a:gd name="connsiteY5" fmla="*/ 121266 h 257791"/>
                    <a:gd name="connsiteX6" fmla="*/ 22225 w 244475"/>
                    <a:gd name="connsiteY6" fmla="*/ 130791 h 257791"/>
                    <a:gd name="connsiteX7" fmla="*/ 15875 w 244475"/>
                    <a:gd name="connsiteY7" fmla="*/ 149841 h 257791"/>
                    <a:gd name="connsiteX8" fmla="*/ 9525 w 244475"/>
                    <a:gd name="connsiteY8" fmla="*/ 159366 h 257791"/>
                    <a:gd name="connsiteX9" fmla="*/ 0 w 244475"/>
                    <a:gd name="connsiteY9" fmla="*/ 184766 h 257791"/>
                    <a:gd name="connsiteX10" fmla="*/ 15875 w 244475"/>
                    <a:gd name="connsiteY10" fmla="*/ 203816 h 257791"/>
                    <a:gd name="connsiteX11" fmla="*/ 22225 w 244475"/>
                    <a:gd name="connsiteY11" fmla="*/ 213341 h 257791"/>
                    <a:gd name="connsiteX12" fmla="*/ 31750 w 244475"/>
                    <a:gd name="connsiteY12" fmla="*/ 219691 h 257791"/>
                    <a:gd name="connsiteX13" fmla="*/ 44450 w 244475"/>
                    <a:gd name="connsiteY13" fmla="*/ 238741 h 257791"/>
                    <a:gd name="connsiteX14" fmla="*/ 47625 w 244475"/>
                    <a:gd name="connsiteY14" fmla="*/ 254616 h 257791"/>
                    <a:gd name="connsiteX15" fmla="*/ 60325 w 244475"/>
                    <a:gd name="connsiteY15" fmla="*/ 257791 h 257791"/>
                    <a:gd name="connsiteX16" fmla="*/ 73025 w 244475"/>
                    <a:gd name="connsiteY16" fmla="*/ 251441 h 257791"/>
                    <a:gd name="connsiteX17" fmla="*/ 88900 w 244475"/>
                    <a:gd name="connsiteY17" fmla="*/ 232391 h 257791"/>
                    <a:gd name="connsiteX18" fmla="*/ 95250 w 244475"/>
                    <a:gd name="connsiteY18" fmla="*/ 203816 h 257791"/>
                    <a:gd name="connsiteX19" fmla="*/ 101600 w 244475"/>
                    <a:gd name="connsiteY19" fmla="*/ 181591 h 257791"/>
                    <a:gd name="connsiteX20" fmla="*/ 107950 w 244475"/>
                    <a:gd name="connsiteY20" fmla="*/ 172066 h 257791"/>
                    <a:gd name="connsiteX21" fmla="*/ 114300 w 244475"/>
                    <a:gd name="connsiteY21" fmla="*/ 156191 h 257791"/>
                    <a:gd name="connsiteX22" fmla="*/ 117475 w 244475"/>
                    <a:gd name="connsiteY22" fmla="*/ 146666 h 257791"/>
                    <a:gd name="connsiteX23" fmla="*/ 127000 w 244475"/>
                    <a:gd name="connsiteY23" fmla="*/ 140316 h 257791"/>
                    <a:gd name="connsiteX24" fmla="*/ 149225 w 244475"/>
                    <a:gd name="connsiteY24" fmla="*/ 133966 h 257791"/>
                    <a:gd name="connsiteX25" fmla="*/ 187325 w 244475"/>
                    <a:gd name="connsiteY25" fmla="*/ 127616 h 257791"/>
                    <a:gd name="connsiteX26" fmla="*/ 196850 w 244475"/>
                    <a:gd name="connsiteY26" fmla="*/ 124441 h 257791"/>
                    <a:gd name="connsiteX27" fmla="*/ 209550 w 244475"/>
                    <a:gd name="connsiteY27" fmla="*/ 121266 h 257791"/>
                    <a:gd name="connsiteX28" fmla="*/ 222250 w 244475"/>
                    <a:gd name="connsiteY28" fmla="*/ 111741 h 257791"/>
                    <a:gd name="connsiteX29" fmla="*/ 231775 w 244475"/>
                    <a:gd name="connsiteY29" fmla="*/ 105391 h 257791"/>
                    <a:gd name="connsiteX30" fmla="*/ 244475 w 244475"/>
                    <a:gd name="connsiteY30" fmla="*/ 86341 h 257791"/>
                    <a:gd name="connsiteX31" fmla="*/ 238125 w 244475"/>
                    <a:gd name="connsiteY31" fmla="*/ 57766 h 257791"/>
                    <a:gd name="connsiteX32" fmla="*/ 231775 w 244475"/>
                    <a:gd name="connsiteY32" fmla="*/ 48241 h 257791"/>
                    <a:gd name="connsiteX33" fmla="*/ 212725 w 244475"/>
                    <a:gd name="connsiteY33" fmla="*/ 32366 h 257791"/>
                    <a:gd name="connsiteX34" fmla="*/ 203200 w 244475"/>
                    <a:gd name="connsiteY34" fmla="*/ 29191 h 257791"/>
                    <a:gd name="connsiteX35" fmla="*/ 180975 w 244475"/>
                    <a:gd name="connsiteY35" fmla="*/ 22841 h 257791"/>
                    <a:gd name="connsiteX36" fmla="*/ 158750 w 244475"/>
                    <a:gd name="connsiteY36" fmla="*/ 13316 h 257791"/>
                    <a:gd name="connsiteX37" fmla="*/ 139700 w 244475"/>
                    <a:gd name="connsiteY37" fmla="*/ 616 h 257791"/>
                    <a:gd name="connsiteX38" fmla="*/ 136525 w 244475"/>
                    <a:gd name="connsiteY38" fmla="*/ 13316 h 257791"/>
                    <a:gd name="connsiteX39" fmla="*/ 139700 w 244475"/>
                    <a:gd name="connsiteY39" fmla="*/ 35541 h 257791"/>
                    <a:gd name="connsiteX40" fmla="*/ 142875 w 244475"/>
                    <a:gd name="connsiteY40" fmla="*/ 45066 h 257791"/>
                    <a:gd name="connsiteX41" fmla="*/ 139700 w 244475"/>
                    <a:gd name="connsiteY41" fmla="*/ 92691 h 257791"/>
                    <a:gd name="connsiteX42" fmla="*/ 130175 w 244475"/>
                    <a:gd name="connsiteY42" fmla="*/ 99041 h 257791"/>
                    <a:gd name="connsiteX43" fmla="*/ 85725 w 244475"/>
                    <a:gd name="connsiteY43" fmla="*/ 95866 h 257791"/>
                    <a:gd name="connsiteX44" fmla="*/ 82550 w 244475"/>
                    <a:gd name="connsiteY44" fmla="*/ 86341 h 257791"/>
                    <a:gd name="connsiteX45" fmla="*/ 79375 w 244475"/>
                    <a:gd name="connsiteY45" fmla="*/ 45066 h 257791"/>
                    <a:gd name="connsiteX46" fmla="*/ 76200 w 244475"/>
                    <a:gd name="connsiteY46" fmla="*/ 60941 h 25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4475" h="257791">
                      <a:moveTo>
                        <a:pt x="76200" y="60941"/>
                      </a:moveTo>
                      <a:lnTo>
                        <a:pt x="76200" y="60941"/>
                      </a:lnTo>
                      <a:cubicBezTo>
                        <a:pt x="65617" y="65174"/>
                        <a:pt x="54067" y="67521"/>
                        <a:pt x="44450" y="73641"/>
                      </a:cubicBezTo>
                      <a:cubicBezTo>
                        <a:pt x="41626" y="75438"/>
                        <a:pt x="43366" y="80553"/>
                        <a:pt x="41275" y="83166"/>
                      </a:cubicBezTo>
                      <a:cubicBezTo>
                        <a:pt x="38891" y="86146"/>
                        <a:pt x="34925" y="87399"/>
                        <a:pt x="31750" y="89516"/>
                      </a:cubicBezTo>
                      <a:cubicBezTo>
                        <a:pt x="30692" y="100099"/>
                        <a:pt x="30967" y="110902"/>
                        <a:pt x="28575" y="121266"/>
                      </a:cubicBezTo>
                      <a:cubicBezTo>
                        <a:pt x="27717" y="124984"/>
                        <a:pt x="23775" y="127304"/>
                        <a:pt x="22225" y="130791"/>
                      </a:cubicBezTo>
                      <a:cubicBezTo>
                        <a:pt x="19507" y="136908"/>
                        <a:pt x="19588" y="144272"/>
                        <a:pt x="15875" y="149841"/>
                      </a:cubicBezTo>
                      <a:cubicBezTo>
                        <a:pt x="13758" y="153016"/>
                        <a:pt x="11232" y="155953"/>
                        <a:pt x="9525" y="159366"/>
                      </a:cubicBezTo>
                      <a:cubicBezTo>
                        <a:pt x="5729" y="166959"/>
                        <a:pt x="2748" y="176522"/>
                        <a:pt x="0" y="184766"/>
                      </a:cubicBezTo>
                      <a:cubicBezTo>
                        <a:pt x="14573" y="221199"/>
                        <a:pt x="-3156" y="188591"/>
                        <a:pt x="15875" y="203816"/>
                      </a:cubicBezTo>
                      <a:cubicBezTo>
                        <a:pt x="18855" y="206200"/>
                        <a:pt x="19527" y="210643"/>
                        <a:pt x="22225" y="213341"/>
                      </a:cubicBezTo>
                      <a:cubicBezTo>
                        <a:pt x="24923" y="216039"/>
                        <a:pt x="28575" y="217574"/>
                        <a:pt x="31750" y="219691"/>
                      </a:cubicBezTo>
                      <a:cubicBezTo>
                        <a:pt x="35983" y="226041"/>
                        <a:pt x="42953" y="231257"/>
                        <a:pt x="44450" y="238741"/>
                      </a:cubicBezTo>
                      <a:cubicBezTo>
                        <a:pt x="45508" y="244033"/>
                        <a:pt x="44170" y="250470"/>
                        <a:pt x="47625" y="254616"/>
                      </a:cubicBezTo>
                      <a:cubicBezTo>
                        <a:pt x="50419" y="257968"/>
                        <a:pt x="56092" y="256733"/>
                        <a:pt x="60325" y="257791"/>
                      </a:cubicBezTo>
                      <a:cubicBezTo>
                        <a:pt x="64558" y="255674"/>
                        <a:pt x="69174" y="254192"/>
                        <a:pt x="73025" y="251441"/>
                      </a:cubicBezTo>
                      <a:cubicBezTo>
                        <a:pt x="80803" y="245885"/>
                        <a:pt x="83837" y="239986"/>
                        <a:pt x="88900" y="232391"/>
                      </a:cubicBezTo>
                      <a:cubicBezTo>
                        <a:pt x="91017" y="222866"/>
                        <a:pt x="93056" y="213323"/>
                        <a:pt x="95250" y="203816"/>
                      </a:cubicBezTo>
                      <a:cubicBezTo>
                        <a:pt x="96122" y="200038"/>
                        <a:pt x="99434" y="185923"/>
                        <a:pt x="101600" y="181591"/>
                      </a:cubicBezTo>
                      <a:cubicBezTo>
                        <a:pt x="103307" y="178178"/>
                        <a:pt x="106243" y="175479"/>
                        <a:pt x="107950" y="172066"/>
                      </a:cubicBezTo>
                      <a:cubicBezTo>
                        <a:pt x="110499" y="166968"/>
                        <a:pt x="112299" y="161527"/>
                        <a:pt x="114300" y="156191"/>
                      </a:cubicBezTo>
                      <a:cubicBezTo>
                        <a:pt x="115475" y="153057"/>
                        <a:pt x="115384" y="149279"/>
                        <a:pt x="117475" y="146666"/>
                      </a:cubicBezTo>
                      <a:cubicBezTo>
                        <a:pt x="119859" y="143686"/>
                        <a:pt x="123587" y="142023"/>
                        <a:pt x="127000" y="140316"/>
                      </a:cubicBezTo>
                      <a:cubicBezTo>
                        <a:pt x="130886" y="138373"/>
                        <a:pt x="146028" y="134547"/>
                        <a:pt x="149225" y="133966"/>
                      </a:cubicBezTo>
                      <a:cubicBezTo>
                        <a:pt x="168938" y="130382"/>
                        <a:pt x="169775" y="132003"/>
                        <a:pt x="187325" y="127616"/>
                      </a:cubicBezTo>
                      <a:cubicBezTo>
                        <a:pt x="190572" y="126804"/>
                        <a:pt x="193632" y="125360"/>
                        <a:pt x="196850" y="124441"/>
                      </a:cubicBezTo>
                      <a:cubicBezTo>
                        <a:pt x="201046" y="123242"/>
                        <a:pt x="205317" y="122324"/>
                        <a:pt x="209550" y="121266"/>
                      </a:cubicBezTo>
                      <a:cubicBezTo>
                        <a:pt x="213783" y="118091"/>
                        <a:pt x="217944" y="114817"/>
                        <a:pt x="222250" y="111741"/>
                      </a:cubicBezTo>
                      <a:cubicBezTo>
                        <a:pt x="225355" y="109523"/>
                        <a:pt x="229262" y="108263"/>
                        <a:pt x="231775" y="105391"/>
                      </a:cubicBezTo>
                      <a:cubicBezTo>
                        <a:pt x="236801" y="99648"/>
                        <a:pt x="244475" y="86341"/>
                        <a:pt x="244475" y="86341"/>
                      </a:cubicBezTo>
                      <a:cubicBezTo>
                        <a:pt x="242358" y="76816"/>
                        <a:pt x="241211" y="67023"/>
                        <a:pt x="238125" y="57766"/>
                      </a:cubicBezTo>
                      <a:cubicBezTo>
                        <a:pt x="236918" y="54146"/>
                        <a:pt x="234218" y="51172"/>
                        <a:pt x="231775" y="48241"/>
                      </a:cubicBezTo>
                      <a:cubicBezTo>
                        <a:pt x="226759" y="42222"/>
                        <a:pt x="219861" y="35934"/>
                        <a:pt x="212725" y="32366"/>
                      </a:cubicBezTo>
                      <a:cubicBezTo>
                        <a:pt x="209732" y="30869"/>
                        <a:pt x="206418" y="30110"/>
                        <a:pt x="203200" y="29191"/>
                      </a:cubicBezTo>
                      <a:cubicBezTo>
                        <a:pt x="195144" y="26889"/>
                        <a:pt x="188588" y="26104"/>
                        <a:pt x="180975" y="22841"/>
                      </a:cubicBezTo>
                      <a:cubicBezTo>
                        <a:pt x="153512" y="11071"/>
                        <a:pt x="181088" y="20762"/>
                        <a:pt x="158750" y="13316"/>
                      </a:cubicBezTo>
                      <a:cubicBezTo>
                        <a:pt x="158307" y="12873"/>
                        <a:pt x="144951" y="-3322"/>
                        <a:pt x="139700" y="616"/>
                      </a:cubicBezTo>
                      <a:cubicBezTo>
                        <a:pt x="136209" y="3234"/>
                        <a:pt x="137583" y="9083"/>
                        <a:pt x="136525" y="13316"/>
                      </a:cubicBezTo>
                      <a:cubicBezTo>
                        <a:pt x="137583" y="20724"/>
                        <a:pt x="138232" y="28203"/>
                        <a:pt x="139700" y="35541"/>
                      </a:cubicBezTo>
                      <a:cubicBezTo>
                        <a:pt x="140356" y="38823"/>
                        <a:pt x="142875" y="41719"/>
                        <a:pt x="142875" y="45066"/>
                      </a:cubicBezTo>
                      <a:cubicBezTo>
                        <a:pt x="142875" y="60976"/>
                        <a:pt x="143344" y="77204"/>
                        <a:pt x="139700" y="92691"/>
                      </a:cubicBezTo>
                      <a:cubicBezTo>
                        <a:pt x="138826" y="96405"/>
                        <a:pt x="133350" y="96924"/>
                        <a:pt x="130175" y="99041"/>
                      </a:cubicBezTo>
                      <a:cubicBezTo>
                        <a:pt x="115358" y="97983"/>
                        <a:pt x="100078" y="99693"/>
                        <a:pt x="85725" y="95866"/>
                      </a:cubicBezTo>
                      <a:cubicBezTo>
                        <a:pt x="82491" y="95004"/>
                        <a:pt x="82965" y="89662"/>
                        <a:pt x="82550" y="86341"/>
                      </a:cubicBezTo>
                      <a:cubicBezTo>
                        <a:pt x="80838" y="72649"/>
                        <a:pt x="80185" y="58841"/>
                        <a:pt x="79375" y="45066"/>
                      </a:cubicBezTo>
                      <a:cubicBezTo>
                        <a:pt x="79126" y="40840"/>
                        <a:pt x="76729" y="58295"/>
                        <a:pt x="76200" y="60941"/>
                      </a:cubicBezTo>
                      <a:close/>
                    </a:path>
                  </a:pathLst>
                </a:custGeom>
                <a:solidFill>
                  <a:srgbClr val="5C6F9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자유형: 도형 679">
                  <a:extLst>
                    <a:ext uri="{FF2B5EF4-FFF2-40B4-BE49-F238E27FC236}">
                      <a16:creationId xmlns:a16="http://schemas.microsoft.com/office/drawing/2014/main" id="{66CF96BA-B69D-46C7-91C3-153654C6E69C}"/>
                    </a:ext>
                  </a:extLst>
                </p:cNvPr>
                <p:cNvSpPr/>
                <p:nvPr/>
              </p:nvSpPr>
              <p:spPr>
                <a:xfrm>
                  <a:off x="7602968" y="1125531"/>
                  <a:ext cx="897133" cy="1177756"/>
                </a:xfrm>
                <a:custGeom>
                  <a:avLst/>
                  <a:gdLst>
                    <a:gd name="connsiteX0" fmla="*/ 124002 w 178661"/>
                    <a:gd name="connsiteY0" fmla="*/ 19051 h 201665"/>
                    <a:gd name="connsiteX1" fmla="*/ 124002 w 178661"/>
                    <a:gd name="connsiteY1" fmla="*/ 19051 h 201665"/>
                    <a:gd name="connsiteX2" fmla="*/ 174802 w 178661"/>
                    <a:gd name="connsiteY2" fmla="*/ 69851 h 201665"/>
                    <a:gd name="connsiteX3" fmla="*/ 177977 w 178661"/>
                    <a:gd name="connsiteY3" fmla="*/ 82551 h 201665"/>
                    <a:gd name="connsiteX4" fmla="*/ 174802 w 178661"/>
                    <a:gd name="connsiteY4" fmla="*/ 104776 h 201665"/>
                    <a:gd name="connsiteX5" fmla="*/ 117652 w 178661"/>
                    <a:gd name="connsiteY5" fmla="*/ 95251 h 201665"/>
                    <a:gd name="connsiteX6" fmla="*/ 108127 w 178661"/>
                    <a:gd name="connsiteY6" fmla="*/ 92076 h 201665"/>
                    <a:gd name="connsiteX7" fmla="*/ 101777 w 178661"/>
                    <a:gd name="connsiteY7" fmla="*/ 101601 h 201665"/>
                    <a:gd name="connsiteX8" fmla="*/ 98602 w 178661"/>
                    <a:gd name="connsiteY8" fmla="*/ 114301 h 201665"/>
                    <a:gd name="connsiteX9" fmla="*/ 114477 w 178661"/>
                    <a:gd name="connsiteY9" fmla="*/ 136526 h 201665"/>
                    <a:gd name="connsiteX10" fmla="*/ 114477 w 178661"/>
                    <a:gd name="connsiteY10" fmla="*/ 200026 h 201665"/>
                    <a:gd name="connsiteX11" fmla="*/ 95427 w 178661"/>
                    <a:gd name="connsiteY11" fmla="*/ 193676 h 201665"/>
                    <a:gd name="connsiteX12" fmla="*/ 79552 w 178661"/>
                    <a:gd name="connsiteY12" fmla="*/ 171451 h 201665"/>
                    <a:gd name="connsiteX13" fmla="*/ 70027 w 178661"/>
                    <a:gd name="connsiteY13" fmla="*/ 158751 h 201665"/>
                    <a:gd name="connsiteX14" fmla="*/ 63677 w 178661"/>
                    <a:gd name="connsiteY14" fmla="*/ 149226 h 201665"/>
                    <a:gd name="connsiteX15" fmla="*/ 60502 w 178661"/>
                    <a:gd name="connsiteY15" fmla="*/ 136526 h 201665"/>
                    <a:gd name="connsiteX16" fmla="*/ 47802 w 178661"/>
                    <a:gd name="connsiteY16" fmla="*/ 117476 h 201665"/>
                    <a:gd name="connsiteX17" fmla="*/ 41452 w 178661"/>
                    <a:gd name="connsiteY17" fmla="*/ 88901 h 201665"/>
                    <a:gd name="connsiteX18" fmla="*/ 35102 w 178661"/>
                    <a:gd name="connsiteY18" fmla="*/ 69851 h 201665"/>
                    <a:gd name="connsiteX19" fmla="*/ 12877 w 178661"/>
                    <a:gd name="connsiteY19" fmla="*/ 63501 h 201665"/>
                    <a:gd name="connsiteX20" fmla="*/ 3352 w 178661"/>
                    <a:gd name="connsiteY20" fmla="*/ 57151 h 201665"/>
                    <a:gd name="connsiteX21" fmla="*/ 6527 w 178661"/>
                    <a:gd name="connsiteY21" fmla="*/ 31751 h 201665"/>
                    <a:gd name="connsiteX22" fmla="*/ 16052 w 178661"/>
                    <a:gd name="connsiteY22" fmla="*/ 25401 h 201665"/>
                    <a:gd name="connsiteX23" fmla="*/ 22402 w 178661"/>
                    <a:gd name="connsiteY23" fmla="*/ 15876 h 201665"/>
                    <a:gd name="connsiteX24" fmla="*/ 85902 w 178661"/>
                    <a:gd name="connsiteY24" fmla="*/ 6351 h 201665"/>
                    <a:gd name="connsiteX25" fmla="*/ 108127 w 178661"/>
                    <a:gd name="connsiteY25" fmla="*/ 1 h 201665"/>
                    <a:gd name="connsiteX26" fmla="*/ 124002 w 178661"/>
                    <a:gd name="connsiteY26" fmla="*/ 19051 h 20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78661" h="201665">
                      <a:moveTo>
                        <a:pt x="124002" y="19051"/>
                      </a:moveTo>
                      <a:lnTo>
                        <a:pt x="124002" y="19051"/>
                      </a:lnTo>
                      <a:cubicBezTo>
                        <a:pt x="162455" y="52377"/>
                        <a:pt x="166848" y="42012"/>
                        <a:pt x="174802" y="69851"/>
                      </a:cubicBezTo>
                      <a:cubicBezTo>
                        <a:pt x="176001" y="74047"/>
                        <a:pt x="176919" y="78318"/>
                        <a:pt x="177977" y="82551"/>
                      </a:cubicBezTo>
                      <a:cubicBezTo>
                        <a:pt x="176919" y="89959"/>
                        <a:pt x="181809" y="102148"/>
                        <a:pt x="174802" y="104776"/>
                      </a:cubicBezTo>
                      <a:cubicBezTo>
                        <a:pt x="131253" y="121107"/>
                        <a:pt x="138524" y="105687"/>
                        <a:pt x="117652" y="95251"/>
                      </a:cubicBezTo>
                      <a:cubicBezTo>
                        <a:pt x="114659" y="93754"/>
                        <a:pt x="111302" y="93134"/>
                        <a:pt x="108127" y="92076"/>
                      </a:cubicBezTo>
                      <a:cubicBezTo>
                        <a:pt x="106010" y="95251"/>
                        <a:pt x="103280" y="98094"/>
                        <a:pt x="101777" y="101601"/>
                      </a:cubicBezTo>
                      <a:cubicBezTo>
                        <a:pt x="100058" y="105612"/>
                        <a:pt x="98061" y="109971"/>
                        <a:pt x="98602" y="114301"/>
                      </a:cubicBezTo>
                      <a:cubicBezTo>
                        <a:pt x="99796" y="123853"/>
                        <a:pt x="108402" y="130451"/>
                        <a:pt x="114477" y="136526"/>
                      </a:cubicBezTo>
                      <a:cubicBezTo>
                        <a:pt x="119698" y="157411"/>
                        <a:pt x="125968" y="177045"/>
                        <a:pt x="114477" y="200026"/>
                      </a:cubicBezTo>
                      <a:cubicBezTo>
                        <a:pt x="111484" y="206013"/>
                        <a:pt x="95427" y="193676"/>
                        <a:pt x="95427" y="193676"/>
                      </a:cubicBezTo>
                      <a:cubicBezTo>
                        <a:pt x="77269" y="175518"/>
                        <a:pt x="93482" y="193739"/>
                        <a:pt x="79552" y="171451"/>
                      </a:cubicBezTo>
                      <a:cubicBezTo>
                        <a:pt x="76747" y="166964"/>
                        <a:pt x="73103" y="163057"/>
                        <a:pt x="70027" y="158751"/>
                      </a:cubicBezTo>
                      <a:cubicBezTo>
                        <a:pt x="67809" y="155646"/>
                        <a:pt x="65794" y="152401"/>
                        <a:pt x="63677" y="149226"/>
                      </a:cubicBezTo>
                      <a:cubicBezTo>
                        <a:pt x="62619" y="144993"/>
                        <a:pt x="62453" y="140429"/>
                        <a:pt x="60502" y="136526"/>
                      </a:cubicBezTo>
                      <a:cubicBezTo>
                        <a:pt x="57089" y="129700"/>
                        <a:pt x="50215" y="124716"/>
                        <a:pt x="47802" y="117476"/>
                      </a:cubicBezTo>
                      <a:cubicBezTo>
                        <a:pt x="38718" y="90224"/>
                        <a:pt x="52628" y="133603"/>
                        <a:pt x="41452" y="88901"/>
                      </a:cubicBezTo>
                      <a:cubicBezTo>
                        <a:pt x="39829" y="82407"/>
                        <a:pt x="41452" y="71968"/>
                        <a:pt x="35102" y="69851"/>
                      </a:cubicBezTo>
                      <a:cubicBezTo>
                        <a:pt x="21437" y="65296"/>
                        <a:pt x="28824" y="67488"/>
                        <a:pt x="12877" y="63501"/>
                      </a:cubicBezTo>
                      <a:cubicBezTo>
                        <a:pt x="9702" y="61384"/>
                        <a:pt x="5469" y="60326"/>
                        <a:pt x="3352" y="57151"/>
                      </a:cubicBezTo>
                      <a:cubicBezTo>
                        <a:pt x="-2706" y="48064"/>
                        <a:pt x="107" y="39455"/>
                        <a:pt x="6527" y="31751"/>
                      </a:cubicBezTo>
                      <a:cubicBezTo>
                        <a:pt x="8970" y="28820"/>
                        <a:pt x="12877" y="27518"/>
                        <a:pt x="16052" y="25401"/>
                      </a:cubicBezTo>
                      <a:cubicBezTo>
                        <a:pt x="18169" y="22226"/>
                        <a:pt x="19471" y="18319"/>
                        <a:pt x="22402" y="15876"/>
                      </a:cubicBezTo>
                      <a:cubicBezTo>
                        <a:pt x="38223" y="2692"/>
                        <a:pt x="73589" y="7121"/>
                        <a:pt x="85902" y="6351"/>
                      </a:cubicBezTo>
                      <a:cubicBezTo>
                        <a:pt x="94980" y="3325"/>
                        <a:pt x="98160" y="1994"/>
                        <a:pt x="108127" y="1"/>
                      </a:cubicBezTo>
                      <a:cubicBezTo>
                        <a:pt x="109165" y="-207"/>
                        <a:pt x="121356" y="15876"/>
                        <a:pt x="124002" y="19051"/>
                      </a:cubicBezTo>
                      <a:close/>
                    </a:path>
                  </a:pathLst>
                </a:custGeom>
                <a:solidFill>
                  <a:srgbClr val="7D7D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</p:grp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360FCF50-5F6D-4423-92DE-244F5DD64387}"/>
                </a:ext>
              </a:extLst>
            </p:cNvPr>
            <p:cNvSpPr/>
            <p:nvPr/>
          </p:nvSpPr>
          <p:spPr>
            <a:xfrm>
              <a:off x="-1081413" y="-175824"/>
              <a:ext cx="7072477" cy="8499421"/>
            </a:xfrm>
            <a:prstGeom prst="rect">
              <a:avLst/>
            </a:prstGeom>
            <a:blipFill dpi="0" rotWithShape="1">
              <a:blip r:embed="rId2">
                <a:alphaModFix amt="36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A2F295A0-EA09-4CBC-A6F5-1B06903A2D31}"/>
                </a:ext>
              </a:extLst>
            </p:cNvPr>
            <p:cNvSpPr/>
            <p:nvPr/>
          </p:nvSpPr>
          <p:spPr>
            <a:xfrm>
              <a:off x="-1593064" y="-1090516"/>
              <a:ext cx="8370021" cy="9838276"/>
            </a:xfrm>
            <a:prstGeom prst="rect">
              <a:avLst/>
            </a:prstGeom>
            <a:blipFill dpi="0" rotWithShape="1">
              <a:blip r:embed="rId2">
                <a:alphaModFix amt="36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81" name="그룹 680">
            <a:extLst>
              <a:ext uri="{FF2B5EF4-FFF2-40B4-BE49-F238E27FC236}">
                <a16:creationId xmlns:a16="http://schemas.microsoft.com/office/drawing/2014/main" id="{D818233D-C0B4-47E4-801E-521F2B1BC460}"/>
              </a:ext>
            </a:extLst>
          </p:cNvPr>
          <p:cNvGrpSpPr/>
          <p:nvPr/>
        </p:nvGrpSpPr>
        <p:grpSpPr>
          <a:xfrm>
            <a:off x="4101755" y="4463830"/>
            <a:ext cx="7163736" cy="5756903"/>
            <a:chOff x="5179627" y="2703004"/>
            <a:chExt cx="5372802" cy="4317677"/>
          </a:xfrm>
        </p:grpSpPr>
        <p:sp>
          <p:nvSpPr>
            <p:cNvPr id="600" name="자유형: 도형 599">
              <a:extLst>
                <a:ext uri="{FF2B5EF4-FFF2-40B4-BE49-F238E27FC236}">
                  <a16:creationId xmlns:a16="http://schemas.microsoft.com/office/drawing/2014/main" id="{A6F9AD63-5B5A-4C07-AE71-35BB10431F78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6" name="자유형: 도형 595">
              <a:extLst>
                <a:ext uri="{FF2B5EF4-FFF2-40B4-BE49-F238E27FC236}">
                  <a16:creationId xmlns:a16="http://schemas.microsoft.com/office/drawing/2014/main" id="{5A1F1EAE-F048-4B4F-8D13-2287B600E557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ACBB65C5-1353-4277-AB31-EA70D737A8CE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8" name="자유형: 도형 597">
              <a:extLst>
                <a:ext uri="{FF2B5EF4-FFF2-40B4-BE49-F238E27FC236}">
                  <a16:creationId xmlns:a16="http://schemas.microsoft.com/office/drawing/2014/main" id="{C0FF287A-3B29-4EBA-B3E0-9D2DC6140F6E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99" name="자유형: 도형 598">
              <a:extLst>
                <a:ext uri="{FF2B5EF4-FFF2-40B4-BE49-F238E27FC236}">
                  <a16:creationId xmlns:a16="http://schemas.microsoft.com/office/drawing/2014/main" id="{1B8BF77F-055C-4C07-A9C1-E43838ED9A56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1" name="자유형: 도형 600">
              <a:extLst>
                <a:ext uri="{FF2B5EF4-FFF2-40B4-BE49-F238E27FC236}">
                  <a16:creationId xmlns:a16="http://schemas.microsoft.com/office/drawing/2014/main" id="{5FB67FA2-5C5D-44C5-9EA9-9AFDDE266975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02" name="자유형: 도형 601">
              <a:extLst>
                <a:ext uri="{FF2B5EF4-FFF2-40B4-BE49-F238E27FC236}">
                  <a16:creationId xmlns:a16="http://schemas.microsoft.com/office/drawing/2014/main" id="{78ADD25E-14C4-4A06-9A91-954BB83B9234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87" name="그룹 686">
            <a:extLst>
              <a:ext uri="{FF2B5EF4-FFF2-40B4-BE49-F238E27FC236}">
                <a16:creationId xmlns:a16="http://schemas.microsoft.com/office/drawing/2014/main" id="{4C2FE4CC-1523-43DA-818E-18EE68B46E25}"/>
              </a:ext>
            </a:extLst>
          </p:cNvPr>
          <p:cNvGrpSpPr/>
          <p:nvPr/>
        </p:nvGrpSpPr>
        <p:grpSpPr>
          <a:xfrm>
            <a:off x="6665853" y="5186187"/>
            <a:ext cx="7163736" cy="5756903"/>
            <a:chOff x="5179627" y="2703004"/>
            <a:chExt cx="5372802" cy="4317677"/>
          </a:xfrm>
        </p:grpSpPr>
        <p:sp>
          <p:nvSpPr>
            <p:cNvPr id="688" name="자유형: 도형 687">
              <a:extLst>
                <a:ext uri="{FF2B5EF4-FFF2-40B4-BE49-F238E27FC236}">
                  <a16:creationId xmlns:a16="http://schemas.microsoft.com/office/drawing/2014/main" id="{A33DEDED-A10B-458B-B169-0F46626ECEEC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9" name="자유형: 도형 688">
              <a:extLst>
                <a:ext uri="{FF2B5EF4-FFF2-40B4-BE49-F238E27FC236}">
                  <a16:creationId xmlns:a16="http://schemas.microsoft.com/office/drawing/2014/main" id="{6B0B669A-6CE3-44AF-8A02-A6F533E40459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90" name="자유형: 도형 689">
              <a:extLst>
                <a:ext uri="{FF2B5EF4-FFF2-40B4-BE49-F238E27FC236}">
                  <a16:creationId xmlns:a16="http://schemas.microsoft.com/office/drawing/2014/main" id="{5A891D38-5C71-4BD0-A781-07429540249C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91" name="자유형: 도형 690">
              <a:extLst>
                <a:ext uri="{FF2B5EF4-FFF2-40B4-BE49-F238E27FC236}">
                  <a16:creationId xmlns:a16="http://schemas.microsoft.com/office/drawing/2014/main" id="{15485735-4AFF-49C9-B821-E204B43809C6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92" name="자유형: 도형 691">
              <a:extLst>
                <a:ext uri="{FF2B5EF4-FFF2-40B4-BE49-F238E27FC236}">
                  <a16:creationId xmlns:a16="http://schemas.microsoft.com/office/drawing/2014/main" id="{AA7C2ECE-F04C-472E-A8D4-0DBE14D35467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93" name="자유형: 도형 692">
              <a:extLst>
                <a:ext uri="{FF2B5EF4-FFF2-40B4-BE49-F238E27FC236}">
                  <a16:creationId xmlns:a16="http://schemas.microsoft.com/office/drawing/2014/main" id="{FC7C121A-3352-407D-BA2B-9B06E607F4B4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94" name="자유형: 도형 693">
              <a:extLst>
                <a:ext uri="{FF2B5EF4-FFF2-40B4-BE49-F238E27FC236}">
                  <a16:creationId xmlns:a16="http://schemas.microsoft.com/office/drawing/2014/main" id="{88912B4D-1D46-4854-9D75-D3ED48730A36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23D87F30-E9DA-4460-99D5-A3DCE8EA6B0E}"/>
              </a:ext>
            </a:extLst>
          </p:cNvPr>
          <p:cNvGrpSpPr/>
          <p:nvPr/>
        </p:nvGrpSpPr>
        <p:grpSpPr>
          <a:xfrm>
            <a:off x="6796324" y="-181772"/>
            <a:ext cx="7163736" cy="5756903"/>
            <a:chOff x="5179627" y="2703004"/>
            <a:chExt cx="5372802" cy="4317677"/>
          </a:xfrm>
        </p:grpSpPr>
        <p:sp>
          <p:nvSpPr>
            <p:cNvPr id="704" name="자유형: 도형 703">
              <a:extLst>
                <a:ext uri="{FF2B5EF4-FFF2-40B4-BE49-F238E27FC236}">
                  <a16:creationId xmlns:a16="http://schemas.microsoft.com/office/drawing/2014/main" id="{B589169B-E302-4933-93A1-098AAB63CA14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05" name="자유형: 도형 704">
              <a:extLst>
                <a:ext uri="{FF2B5EF4-FFF2-40B4-BE49-F238E27FC236}">
                  <a16:creationId xmlns:a16="http://schemas.microsoft.com/office/drawing/2014/main" id="{43EAEFD6-C00A-438A-952B-25424D45886D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06" name="자유형: 도형 705">
              <a:extLst>
                <a:ext uri="{FF2B5EF4-FFF2-40B4-BE49-F238E27FC236}">
                  <a16:creationId xmlns:a16="http://schemas.microsoft.com/office/drawing/2014/main" id="{BF720F33-2138-46E1-8D1F-B9CA440CC3C6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07" name="자유형: 도형 706">
              <a:extLst>
                <a:ext uri="{FF2B5EF4-FFF2-40B4-BE49-F238E27FC236}">
                  <a16:creationId xmlns:a16="http://schemas.microsoft.com/office/drawing/2014/main" id="{7DFC6FBF-E39A-4198-8D82-E3B22EEDCB1C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08" name="자유형: 도형 707">
              <a:extLst>
                <a:ext uri="{FF2B5EF4-FFF2-40B4-BE49-F238E27FC236}">
                  <a16:creationId xmlns:a16="http://schemas.microsoft.com/office/drawing/2014/main" id="{02DC1FCF-1D0E-4C57-9C9C-D2FE5653E7FA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09" name="자유형: 도형 708">
              <a:extLst>
                <a:ext uri="{FF2B5EF4-FFF2-40B4-BE49-F238E27FC236}">
                  <a16:creationId xmlns:a16="http://schemas.microsoft.com/office/drawing/2014/main" id="{4FB12DCC-7363-452C-84FC-4F5441A2C805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0" name="자유형: 도형 709">
              <a:extLst>
                <a:ext uri="{FF2B5EF4-FFF2-40B4-BE49-F238E27FC236}">
                  <a16:creationId xmlns:a16="http://schemas.microsoft.com/office/drawing/2014/main" id="{2516E25F-2965-4F02-BD7C-EB7AF715DF8C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711" name="그룹 710">
            <a:extLst>
              <a:ext uri="{FF2B5EF4-FFF2-40B4-BE49-F238E27FC236}">
                <a16:creationId xmlns:a16="http://schemas.microsoft.com/office/drawing/2014/main" id="{8545B64E-1A25-41C7-8F0C-945D1A2DE65F}"/>
              </a:ext>
            </a:extLst>
          </p:cNvPr>
          <p:cNvGrpSpPr/>
          <p:nvPr/>
        </p:nvGrpSpPr>
        <p:grpSpPr>
          <a:xfrm>
            <a:off x="5050163" y="4489954"/>
            <a:ext cx="7163736" cy="5756903"/>
            <a:chOff x="5179627" y="2703004"/>
            <a:chExt cx="5372802" cy="4317677"/>
          </a:xfrm>
        </p:grpSpPr>
        <p:sp>
          <p:nvSpPr>
            <p:cNvPr id="712" name="자유형: 도형 711">
              <a:extLst>
                <a:ext uri="{FF2B5EF4-FFF2-40B4-BE49-F238E27FC236}">
                  <a16:creationId xmlns:a16="http://schemas.microsoft.com/office/drawing/2014/main" id="{8E9804A7-6D78-4F63-9A48-56E8574755FA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3" name="자유형: 도형 712">
              <a:extLst>
                <a:ext uri="{FF2B5EF4-FFF2-40B4-BE49-F238E27FC236}">
                  <a16:creationId xmlns:a16="http://schemas.microsoft.com/office/drawing/2014/main" id="{85749F54-6154-4465-920D-AC567E052975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4" name="자유형: 도형 713">
              <a:extLst>
                <a:ext uri="{FF2B5EF4-FFF2-40B4-BE49-F238E27FC236}">
                  <a16:creationId xmlns:a16="http://schemas.microsoft.com/office/drawing/2014/main" id="{7A114CB5-78A2-451E-A9D6-64F6A4901C6A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5" name="자유형: 도형 714">
              <a:extLst>
                <a:ext uri="{FF2B5EF4-FFF2-40B4-BE49-F238E27FC236}">
                  <a16:creationId xmlns:a16="http://schemas.microsoft.com/office/drawing/2014/main" id="{E68788AD-671A-4966-8787-53AB62846C31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6" name="자유형: 도형 715">
              <a:extLst>
                <a:ext uri="{FF2B5EF4-FFF2-40B4-BE49-F238E27FC236}">
                  <a16:creationId xmlns:a16="http://schemas.microsoft.com/office/drawing/2014/main" id="{D07DF8F2-067A-4591-BABF-8C619B91290C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7" name="자유형: 도형 716">
              <a:extLst>
                <a:ext uri="{FF2B5EF4-FFF2-40B4-BE49-F238E27FC236}">
                  <a16:creationId xmlns:a16="http://schemas.microsoft.com/office/drawing/2014/main" id="{ECEF739E-333E-4556-A24C-25F54CAE8219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18" name="자유형: 도형 717">
              <a:extLst>
                <a:ext uri="{FF2B5EF4-FFF2-40B4-BE49-F238E27FC236}">
                  <a16:creationId xmlns:a16="http://schemas.microsoft.com/office/drawing/2014/main" id="{9072FE44-E1E9-4A93-B2EE-0CF090A2FC4D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736" name="그룹 735">
            <a:extLst>
              <a:ext uri="{FF2B5EF4-FFF2-40B4-BE49-F238E27FC236}">
                <a16:creationId xmlns:a16="http://schemas.microsoft.com/office/drawing/2014/main" id="{3C1011A9-CF24-4048-AC15-ABE7300F6995}"/>
              </a:ext>
            </a:extLst>
          </p:cNvPr>
          <p:cNvGrpSpPr/>
          <p:nvPr/>
        </p:nvGrpSpPr>
        <p:grpSpPr>
          <a:xfrm rot="12070611">
            <a:off x="8824141" y="417925"/>
            <a:ext cx="7163736" cy="5756903"/>
            <a:chOff x="5179627" y="2703004"/>
            <a:chExt cx="5372802" cy="4317677"/>
          </a:xfrm>
        </p:grpSpPr>
        <p:sp>
          <p:nvSpPr>
            <p:cNvPr id="737" name="자유형: 도형 736">
              <a:extLst>
                <a:ext uri="{FF2B5EF4-FFF2-40B4-BE49-F238E27FC236}">
                  <a16:creationId xmlns:a16="http://schemas.microsoft.com/office/drawing/2014/main" id="{7E7E575F-B989-48AD-BFC8-8E3C469D8D3F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38" name="자유형: 도형 737">
              <a:extLst>
                <a:ext uri="{FF2B5EF4-FFF2-40B4-BE49-F238E27FC236}">
                  <a16:creationId xmlns:a16="http://schemas.microsoft.com/office/drawing/2014/main" id="{C344575E-987C-4008-99D5-AC309DA63293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39" name="자유형: 도형 738">
              <a:extLst>
                <a:ext uri="{FF2B5EF4-FFF2-40B4-BE49-F238E27FC236}">
                  <a16:creationId xmlns:a16="http://schemas.microsoft.com/office/drawing/2014/main" id="{A6DCF3CF-B205-4F4C-BB7D-DCD440E67715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0" name="자유형: 도형 739">
              <a:extLst>
                <a:ext uri="{FF2B5EF4-FFF2-40B4-BE49-F238E27FC236}">
                  <a16:creationId xmlns:a16="http://schemas.microsoft.com/office/drawing/2014/main" id="{EEF2655F-6D2F-4692-AED0-3D19F72A3FA7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1" name="자유형: 도형 740">
              <a:extLst>
                <a:ext uri="{FF2B5EF4-FFF2-40B4-BE49-F238E27FC236}">
                  <a16:creationId xmlns:a16="http://schemas.microsoft.com/office/drawing/2014/main" id="{7904B469-DE87-4676-8FA7-1A04F32841CE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2" name="자유형: 도형 741">
              <a:extLst>
                <a:ext uri="{FF2B5EF4-FFF2-40B4-BE49-F238E27FC236}">
                  <a16:creationId xmlns:a16="http://schemas.microsoft.com/office/drawing/2014/main" id="{E3BB54B8-3C9C-4BC8-8893-579D9E0A0262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3" name="자유형: 도형 742">
              <a:extLst>
                <a:ext uri="{FF2B5EF4-FFF2-40B4-BE49-F238E27FC236}">
                  <a16:creationId xmlns:a16="http://schemas.microsoft.com/office/drawing/2014/main" id="{C4544269-568C-4F7C-B7A3-9E97D519A8CB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744" name="그룹 743">
            <a:extLst>
              <a:ext uri="{FF2B5EF4-FFF2-40B4-BE49-F238E27FC236}">
                <a16:creationId xmlns:a16="http://schemas.microsoft.com/office/drawing/2014/main" id="{CD268276-7DD1-444F-9BAB-1D9132286834}"/>
              </a:ext>
            </a:extLst>
          </p:cNvPr>
          <p:cNvGrpSpPr/>
          <p:nvPr/>
        </p:nvGrpSpPr>
        <p:grpSpPr>
          <a:xfrm rot="12070611">
            <a:off x="9350561" y="-1905070"/>
            <a:ext cx="7163736" cy="5756903"/>
            <a:chOff x="5179627" y="2703004"/>
            <a:chExt cx="5372802" cy="4317677"/>
          </a:xfrm>
        </p:grpSpPr>
        <p:sp>
          <p:nvSpPr>
            <p:cNvPr id="745" name="자유형: 도형 744">
              <a:extLst>
                <a:ext uri="{FF2B5EF4-FFF2-40B4-BE49-F238E27FC236}">
                  <a16:creationId xmlns:a16="http://schemas.microsoft.com/office/drawing/2014/main" id="{6158022D-6AD3-4D73-B035-32148F4E6120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6" name="자유형: 도형 745">
              <a:extLst>
                <a:ext uri="{FF2B5EF4-FFF2-40B4-BE49-F238E27FC236}">
                  <a16:creationId xmlns:a16="http://schemas.microsoft.com/office/drawing/2014/main" id="{E51305ED-2B08-43CF-B6E9-3553DD7002CC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7" name="자유형: 도형 746">
              <a:extLst>
                <a:ext uri="{FF2B5EF4-FFF2-40B4-BE49-F238E27FC236}">
                  <a16:creationId xmlns:a16="http://schemas.microsoft.com/office/drawing/2014/main" id="{2C4B3CE8-73A4-4816-9E6B-EF6365E48B79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8" name="자유형: 도형 747">
              <a:extLst>
                <a:ext uri="{FF2B5EF4-FFF2-40B4-BE49-F238E27FC236}">
                  <a16:creationId xmlns:a16="http://schemas.microsoft.com/office/drawing/2014/main" id="{2F97B91C-78B8-413E-87BB-58E015BBA4AD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49" name="자유형: 도형 748">
              <a:extLst>
                <a:ext uri="{FF2B5EF4-FFF2-40B4-BE49-F238E27FC236}">
                  <a16:creationId xmlns:a16="http://schemas.microsoft.com/office/drawing/2014/main" id="{F6FB189F-2169-4158-982D-59E224E00C22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0" name="자유형: 도형 749">
              <a:extLst>
                <a:ext uri="{FF2B5EF4-FFF2-40B4-BE49-F238E27FC236}">
                  <a16:creationId xmlns:a16="http://schemas.microsoft.com/office/drawing/2014/main" id="{9351E9DF-0083-469D-9220-A794F568743C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1" name="자유형: 도형 750">
              <a:extLst>
                <a:ext uri="{FF2B5EF4-FFF2-40B4-BE49-F238E27FC236}">
                  <a16:creationId xmlns:a16="http://schemas.microsoft.com/office/drawing/2014/main" id="{420DC871-75FC-423B-AB7A-32F9FEA22EB5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752" name="그룹 751">
            <a:extLst>
              <a:ext uri="{FF2B5EF4-FFF2-40B4-BE49-F238E27FC236}">
                <a16:creationId xmlns:a16="http://schemas.microsoft.com/office/drawing/2014/main" id="{598821D3-9AB9-4D05-A81A-2612C9BE9426}"/>
              </a:ext>
            </a:extLst>
          </p:cNvPr>
          <p:cNvGrpSpPr/>
          <p:nvPr/>
        </p:nvGrpSpPr>
        <p:grpSpPr>
          <a:xfrm rot="12070611">
            <a:off x="12030895" y="1786195"/>
            <a:ext cx="7163736" cy="5756903"/>
            <a:chOff x="5179627" y="2703004"/>
            <a:chExt cx="5372802" cy="4317677"/>
          </a:xfrm>
        </p:grpSpPr>
        <p:sp>
          <p:nvSpPr>
            <p:cNvPr id="753" name="자유형: 도형 752">
              <a:extLst>
                <a:ext uri="{FF2B5EF4-FFF2-40B4-BE49-F238E27FC236}">
                  <a16:creationId xmlns:a16="http://schemas.microsoft.com/office/drawing/2014/main" id="{4FAFD77E-B3FD-4667-94F3-101BF64DBF1E}"/>
                </a:ext>
              </a:extLst>
            </p:cNvPr>
            <p:cNvSpPr/>
            <p:nvPr/>
          </p:nvSpPr>
          <p:spPr>
            <a:xfrm>
              <a:off x="7331931" y="3172436"/>
              <a:ext cx="2632192" cy="872181"/>
            </a:xfrm>
            <a:custGeom>
              <a:avLst/>
              <a:gdLst>
                <a:gd name="connsiteX0" fmla="*/ 54292 w 524192"/>
                <a:gd name="connsiteY0" fmla="*/ 66675 h 149342"/>
                <a:gd name="connsiteX1" fmla="*/ 54292 w 524192"/>
                <a:gd name="connsiteY1" fmla="*/ 66675 h 149342"/>
                <a:gd name="connsiteX2" fmla="*/ 9842 w 524192"/>
                <a:gd name="connsiteY2" fmla="*/ 107950 h 149342"/>
                <a:gd name="connsiteX3" fmla="*/ 3492 w 524192"/>
                <a:gd name="connsiteY3" fmla="*/ 117475 h 149342"/>
                <a:gd name="connsiteX4" fmla="*/ 317 w 524192"/>
                <a:gd name="connsiteY4" fmla="*/ 130175 h 149342"/>
                <a:gd name="connsiteX5" fmla="*/ 28892 w 524192"/>
                <a:gd name="connsiteY5" fmla="*/ 133350 h 149342"/>
                <a:gd name="connsiteX6" fmla="*/ 51117 w 524192"/>
                <a:gd name="connsiteY6" fmla="*/ 120650 h 149342"/>
                <a:gd name="connsiteX7" fmla="*/ 60642 w 524192"/>
                <a:gd name="connsiteY7" fmla="*/ 111125 h 149342"/>
                <a:gd name="connsiteX8" fmla="*/ 95567 w 524192"/>
                <a:gd name="connsiteY8" fmla="*/ 114300 h 149342"/>
                <a:gd name="connsiteX9" fmla="*/ 105092 w 524192"/>
                <a:gd name="connsiteY9" fmla="*/ 120650 h 149342"/>
                <a:gd name="connsiteX10" fmla="*/ 140017 w 524192"/>
                <a:gd name="connsiteY10" fmla="*/ 127000 h 149342"/>
                <a:gd name="connsiteX11" fmla="*/ 159067 w 524192"/>
                <a:gd name="connsiteY11" fmla="*/ 136525 h 149342"/>
                <a:gd name="connsiteX12" fmla="*/ 171767 w 524192"/>
                <a:gd name="connsiteY12" fmla="*/ 139700 h 149342"/>
                <a:gd name="connsiteX13" fmla="*/ 181292 w 524192"/>
                <a:gd name="connsiteY13" fmla="*/ 146050 h 149342"/>
                <a:gd name="connsiteX14" fmla="*/ 247967 w 524192"/>
                <a:gd name="connsiteY14" fmla="*/ 146050 h 149342"/>
                <a:gd name="connsiteX15" fmla="*/ 257492 w 524192"/>
                <a:gd name="connsiteY15" fmla="*/ 136525 h 149342"/>
                <a:gd name="connsiteX16" fmla="*/ 260667 w 524192"/>
                <a:gd name="connsiteY16" fmla="*/ 127000 h 149342"/>
                <a:gd name="connsiteX17" fmla="*/ 276542 w 524192"/>
                <a:gd name="connsiteY17" fmla="*/ 104775 h 149342"/>
                <a:gd name="connsiteX18" fmla="*/ 286067 w 524192"/>
                <a:gd name="connsiteY18" fmla="*/ 101600 h 149342"/>
                <a:gd name="connsiteX19" fmla="*/ 314642 w 524192"/>
                <a:gd name="connsiteY19" fmla="*/ 107950 h 149342"/>
                <a:gd name="connsiteX20" fmla="*/ 324167 w 524192"/>
                <a:gd name="connsiteY20" fmla="*/ 120650 h 149342"/>
                <a:gd name="connsiteX21" fmla="*/ 343217 w 524192"/>
                <a:gd name="connsiteY21" fmla="*/ 130175 h 149342"/>
                <a:gd name="connsiteX22" fmla="*/ 390842 w 524192"/>
                <a:gd name="connsiteY22" fmla="*/ 123825 h 149342"/>
                <a:gd name="connsiteX23" fmla="*/ 409892 w 524192"/>
                <a:gd name="connsiteY23" fmla="*/ 107950 h 149342"/>
                <a:gd name="connsiteX24" fmla="*/ 438467 w 524192"/>
                <a:gd name="connsiteY24" fmla="*/ 104775 h 149342"/>
                <a:gd name="connsiteX25" fmla="*/ 447992 w 524192"/>
                <a:gd name="connsiteY25" fmla="*/ 101600 h 149342"/>
                <a:gd name="connsiteX26" fmla="*/ 460692 w 524192"/>
                <a:gd name="connsiteY26" fmla="*/ 98425 h 149342"/>
                <a:gd name="connsiteX27" fmla="*/ 486092 w 524192"/>
                <a:gd name="connsiteY27" fmla="*/ 88900 h 149342"/>
                <a:gd name="connsiteX28" fmla="*/ 514667 w 524192"/>
                <a:gd name="connsiteY28" fmla="*/ 66675 h 149342"/>
                <a:gd name="connsiteX29" fmla="*/ 524192 w 524192"/>
                <a:gd name="connsiteY29" fmla="*/ 50800 h 149342"/>
                <a:gd name="connsiteX30" fmla="*/ 511492 w 524192"/>
                <a:gd name="connsiteY30" fmla="*/ 19050 h 149342"/>
                <a:gd name="connsiteX31" fmla="*/ 498792 w 524192"/>
                <a:gd name="connsiteY31" fmla="*/ 15875 h 149342"/>
                <a:gd name="connsiteX32" fmla="*/ 476567 w 524192"/>
                <a:gd name="connsiteY32" fmla="*/ 9525 h 149342"/>
                <a:gd name="connsiteX33" fmla="*/ 451167 w 524192"/>
                <a:gd name="connsiteY33" fmla="*/ 0 h 149342"/>
                <a:gd name="connsiteX34" fmla="*/ 413067 w 524192"/>
                <a:gd name="connsiteY34" fmla="*/ 3175 h 149342"/>
                <a:gd name="connsiteX35" fmla="*/ 394017 w 524192"/>
                <a:gd name="connsiteY35" fmla="*/ 19050 h 149342"/>
                <a:gd name="connsiteX36" fmla="*/ 384492 w 524192"/>
                <a:gd name="connsiteY36" fmla="*/ 22225 h 149342"/>
                <a:gd name="connsiteX37" fmla="*/ 359092 w 524192"/>
                <a:gd name="connsiteY37" fmla="*/ 41275 h 149342"/>
                <a:gd name="connsiteX38" fmla="*/ 349567 w 524192"/>
                <a:gd name="connsiteY38" fmla="*/ 44450 h 149342"/>
                <a:gd name="connsiteX39" fmla="*/ 336867 w 524192"/>
                <a:gd name="connsiteY39" fmla="*/ 50800 h 149342"/>
                <a:gd name="connsiteX40" fmla="*/ 292417 w 524192"/>
                <a:gd name="connsiteY40" fmla="*/ 63500 h 149342"/>
                <a:gd name="connsiteX41" fmla="*/ 276542 w 524192"/>
                <a:gd name="connsiteY41" fmla="*/ 76200 h 149342"/>
                <a:gd name="connsiteX42" fmla="*/ 260667 w 524192"/>
                <a:gd name="connsiteY42" fmla="*/ 79375 h 149342"/>
                <a:gd name="connsiteX43" fmla="*/ 206692 w 524192"/>
                <a:gd name="connsiteY43" fmla="*/ 76200 h 149342"/>
                <a:gd name="connsiteX44" fmla="*/ 190817 w 524192"/>
                <a:gd name="connsiteY44" fmla="*/ 69850 h 149342"/>
                <a:gd name="connsiteX45" fmla="*/ 178117 w 524192"/>
                <a:gd name="connsiteY45" fmla="*/ 66675 h 149342"/>
                <a:gd name="connsiteX46" fmla="*/ 162242 w 524192"/>
                <a:gd name="connsiteY46" fmla="*/ 53975 h 149342"/>
                <a:gd name="connsiteX47" fmla="*/ 152717 w 524192"/>
                <a:gd name="connsiteY47" fmla="*/ 34925 h 149342"/>
                <a:gd name="connsiteX48" fmla="*/ 143192 w 524192"/>
                <a:gd name="connsiteY48" fmla="*/ 28575 h 149342"/>
                <a:gd name="connsiteX49" fmla="*/ 114617 w 524192"/>
                <a:gd name="connsiteY49" fmla="*/ 34925 h 149342"/>
                <a:gd name="connsiteX50" fmla="*/ 92392 w 524192"/>
                <a:gd name="connsiteY50" fmla="*/ 44450 h 149342"/>
                <a:gd name="connsiteX51" fmla="*/ 82867 w 524192"/>
                <a:gd name="connsiteY51" fmla="*/ 50800 h 149342"/>
                <a:gd name="connsiteX52" fmla="*/ 54292 w 524192"/>
                <a:gd name="connsiteY52" fmla="*/ 66675 h 14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192" h="149342">
                  <a:moveTo>
                    <a:pt x="54292" y="66675"/>
                  </a:moveTo>
                  <a:lnTo>
                    <a:pt x="54292" y="66675"/>
                  </a:lnTo>
                  <a:cubicBezTo>
                    <a:pt x="-18743" y="117238"/>
                    <a:pt x="24422" y="73930"/>
                    <a:pt x="9842" y="107950"/>
                  </a:cubicBezTo>
                  <a:cubicBezTo>
                    <a:pt x="8339" y="111457"/>
                    <a:pt x="5609" y="114300"/>
                    <a:pt x="3492" y="117475"/>
                  </a:cubicBezTo>
                  <a:cubicBezTo>
                    <a:pt x="2434" y="121708"/>
                    <a:pt x="-1063" y="126035"/>
                    <a:pt x="317" y="130175"/>
                  </a:cubicBezTo>
                  <a:cubicBezTo>
                    <a:pt x="4233" y="141923"/>
                    <a:pt x="24577" y="134069"/>
                    <a:pt x="28892" y="133350"/>
                  </a:cubicBezTo>
                  <a:cubicBezTo>
                    <a:pt x="36656" y="129468"/>
                    <a:pt x="44385" y="126260"/>
                    <a:pt x="51117" y="120650"/>
                  </a:cubicBezTo>
                  <a:cubicBezTo>
                    <a:pt x="54566" y="117775"/>
                    <a:pt x="57467" y="114300"/>
                    <a:pt x="60642" y="111125"/>
                  </a:cubicBezTo>
                  <a:cubicBezTo>
                    <a:pt x="72284" y="112183"/>
                    <a:pt x="84137" y="111851"/>
                    <a:pt x="95567" y="114300"/>
                  </a:cubicBezTo>
                  <a:cubicBezTo>
                    <a:pt x="99298" y="115100"/>
                    <a:pt x="101519" y="119310"/>
                    <a:pt x="105092" y="120650"/>
                  </a:cubicBezTo>
                  <a:cubicBezTo>
                    <a:pt x="109294" y="122226"/>
                    <a:pt x="137099" y="126352"/>
                    <a:pt x="140017" y="127000"/>
                  </a:cubicBezTo>
                  <a:cubicBezTo>
                    <a:pt x="158541" y="131116"/>
                    <a:pt x="140624" y="128621"/>
                    <a:pt x="159067" y="136525"/>
                  </a:cubicBezTo>
                  <a:cubicBezTo>
                    <a:pt x="163078" y="138244"/>
                    <a:pt x="167534" y="138642"/>
                    <a:pt x="171767" y="139700"/>
                  </a:cubicBezTo>
                  <a:cubicBezTo>
                    <a:pt x="174942" y="141817"/>
                    <a:pt x="177672" y="144843"/>
                    <a:pt x="181292" y="146050"/>
                  </a:cubicBezTo>
                  <a:cubicBezTo>
                    <a:pt x="201559" y="152806"/>
                    <a:pt x="229697" y="147268"/>
                    <a:pt x="247967" y="146050"/>
                  </a:cubicBezTo>
                  <a:cubicBezTo>
                    <a:pt x="251142" y="142875"/>
                    <a:pt x="255001" y="140261"/>
                    <a:pt x="257492" y="136525"/>
                  </a:cubicBezTo>
                  <a:cubicBezTo>
                    <a:pt x="259348" y="133740"/>
                    <a:pt x="259349" y="130076"/>
                    <a:pt x="260667" y="127000"/>
                  </a:cubicBezTo>
                  <a:cubicBezTo>
                    <a:pt x="264640" y="117730"/>
                    <a:pt x="267830" y="110583"/>
                    <a:pt x="276542" y="104775"/>
                  </a:cubicBezTo>
                  <a:cubicBezTo>
                    <a:pt x="279327" y="102919"/>
                    <a:pt x="282892" y="102658"/>
                    <a:pt x="286067" y="101600"/>
                  </a:cubicBezTo>
                  <a:cubicBezTo>
                    <a:pt x="295592" y="103717"/>
                    <a:pt x="305915" y="103586"/>
                    <a:pt x="314642" y="107950"/>
                  </a:cubicBezTo>
                  <a:cubicBezTo>
                    <a:pt x="319375" y="110317"/>
                    <a:pt x="320425" y="116908"/>
                    <a:pt x="324167" y="120650"/>
                  </a:cubicBezTo>
                  <a:cubicBezTo>
                    <a:pt x="330322" y="126805"/>
                    <a:pt x="335470" y="127593"/>
                    <a:pt x="343217" y="130175"/>
                  </a:cubicBezTo>
                  <a:cubicBezTo>
                    <a:pt x="359092" y="128058"/>
                    <a:pt x="375208" y="127299"/>
                    <a:pt x="390842" y="123825"/>
                  </a:cubicBezTo>
                  <a:cubicBezTo>
                    <a:pt x="413385" y="118815"/>
                    <a:pt x="386746" y="115665"/>
                    <a:pt x="409892" y="107950"/>
                  </a:cubicBezTo>
                  <a:cubicBezTo>
                    <a:pt x="418984" y="104919"/>
                    <a:pt x="428942" y="105833"/>
                    <a:pt x="438467" y="104775"/>
                  </a:cubicBezTo>
                  <a:cubicBezTo>
                    <a:pt x="441642" y="103717"/>
                    <a:pt x="444774" y="102519"/>
                    <a:pt x="447992" y="101600"/>
                  </a:cubicBezTo>
                  <a:cubicBezTo>
                    <a:pt x="452188" y="100401"/>
                    <a:pt x="456606" y="99957"/>
                    <a:pt x="460692" y="98425"/>
                  </a:cubicBezTo>
                  <a:cubicBezTo>
                    <a:pt x="493898" y="85973"/>
                    <a:pt x="453493" y="97050"/>
                    <a:pt x="486092" y="88900"/>
                  </a:cubicBezTo>
                  <a:cubicBezTo>
                    <a:pt x="496197" y="82163"/>
                    <a:pt x="507206" y="76623"/>
                    <a:pt x="514667" y="66675"/>
                  </a:cubicBezTo>
                  <a:cubicBezTo>
                    <a:pt x="518370" y="61738"/>
                    <a:pt x="521017" y="56092"/>
                    <a:pt x="524192" y="50800"/>
                  </a:cubicBezTo>
                  <a:cubicBezTo>
                    <a:pt x="519959" y="40217"/>
                    <a:pt x="518196" y="28268"/>
                    <a:pt x="511492" y="19050"/>
                  </a:cubicBezTo>
                  <a:cubicBezTo>
                    <a:pt x="508925" y="15521"/>
                    <a:pt x="503002" y="17023"/>
                    <a:pt x="498792" y="15875"/>
                  </a:cubicBezTo>
                  <a:cubicBezTo>
                    <a:pt x="491359" y="13848"/>
                    <a:pt x="483808" y="12158"/>
                    <a:pt x="476567" y="9525"/>
                  </a:cubicBezTo>
                  <a:cubicBezTo>
                    <a:pt x="440041" y="-3757"/>
                    <a:pt x="486827" y="8915"/>
                    <a:pt x="451167" y="0"/>
                  </a:cubicBezTo>
                  <a:cubicBezTo>
                    <a:pt x="438467" y="1058"/>
                    <a:pt x="425564" y="676"/>
                    <a:pt x="413067" y="3175"/>
                  </a:cubicBezTo>
                  <a:cubicBezTo>
                    <a:pt x="405647" y="4659"/>
                    <a:pt x="399367" y="15483"/>
                    <a:pt x="394017" y="19050"/>
                  </a:cubicBezTo>
                  <a:cubicBezTo>
                    <a:pt x="391232" y="20906"/>
                    <a:pt x="387667" y="21167"/>
                    <a:pt x="384492" y="22225"/>
                  </a:cubicBezTo>
                  <a:cubicBezTo>
                    <a:pt x="376025" y="28575"/>
                    <a:pt x="369132" y="37928"/>
                    <a:pt x="359092" y="41275"/>
                  </a:cubicBezTo>
                  <a:cubicBezTo>
                    <a:pt x="355917" y="42333"/>
                    <a:pt x="352643" y="43132"/>
                    <a:pt x="349567" y="44450"/>
                  </a:cubicBezTo>
                  <a:cubicBezTo>
                    <a:pt x="345217" y="46314"/>
                    <a:pt x="341285" y="49101"/>
                    <a:pt x="336867" y="50800"/>
                  </a:cubicBezTo>
                  <a:cubicBezTo>
                    <a:pt x="312532" y="60160"/>
                    <a:pt x="313107" y="59362"/>
                    <a:pt x="292417" y="63500"/>
                  </a:cubicBezTo>
                  <a:cubicBezTo>
                    <a:pt x="287125" y="67733"/>
                    <a:pt x="282603" y="73169"/>
                    <a:pt x="276542" y="76200"/>
                  </a:cubicBezTo>
                  <a:cubicBezTo>
                    <a:pt x="271715" y="78613"/>
                    <a:pt x="266063" y="79375"/>
                    <a:pt x="260667" y="79375"/>
                  </a:cubicBezTo>
                  <a:cubicBezTo>
                    <a:pt x="242644" y="79375"/>
                    <a:pt x="224684" y="77258"/>
                    <a:pt x="206692" y="76200"/>
                  </a:cubicBezTo>
                  <a:cubicBezTo>
                    <a:pt x="201400" y="74083"/>
                    <a:pt x="196224" y="71652"/>
                    <a:pt x="190817" y="69850"/>
                  </a:cubicBezTo>
                  <a:cubicBezTo>
                    <a:pt x="186677" y="68470"/>
                    <a:pt x="181931" y="68794"/>
                    <a:pt x="178117" y="66675"/>
                  </a:cubicBezTo>
                  <a:cubicBezTo>
                    <a:pt x="172193" y="63384"/>
                    <a:pt x="167034" y="58767"/>
                    <a:pt x="162242" y="53975"/>
                  </a:cubicBezTo>
                  <a:cubicBezTo>
                    <a:pt x="135477" y="27210"/>
                    <a:pt x="173375" y="60748"/>
                    <a:pt x="152717" y="34925"/>
                  </a:cubicBezTo>
                  <a:cubicBezTo>
                    <a:pt x="150333" y="31945"/>
                    <a:pt x="146367" y="30692"/>
                    <a:pt x="143192" y="28575"/>
                  </a:cubicBezTo>
                  <a:cubicBezTo>
                    <a:pt x="140367" y="29140"/>
                    <a:pt x="118540" y="33244"/>
                    <a:pt x="114617" y="34925"/>
                  </a:cubicBezTo>
                  <a:cubicBezTo>
                    <a:pt x="83920" y="48081"/>
                    <a:pt x="128853" y="35335"/>
                    <a:pt x="92392" y="44450"/>
                  </a:cubicBezTo>
                  <a:cubicBezTo>
                    <a:pt x="89217" y="46567"/>
                    <a:pt x="86440" y="49460"/>
                    <a:pt x="82867" y="50800"/>
                  </a:cubicBezTo>
                  <a:cubicBezTo>
                    <a:pt x="71079" y="55220"/>
                    <a:pt x="59054" y="64029"/>
                    <a:pt x="54292" y="66675"/>
                  </a:cubicBezTo>
                  <a:close/>
                </a:path>
              </a:pathLst>
            </a:custGeom>
            <a:solidFill>
              <a:srgbClr val="ED9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4" name="자유형: 도형 753">
              <a:extLst>
                <a:ext uri="{FF2B5EF4-FFF2-40B4-BE49-F238E27FC236}">
                  <a16:creationId xmlns:a16="http://schemas.microsoft.com/office/drawing/2014/main" id="{D0BF5495-5776-4AC9-9B24-E1FC94657C30}"/>
                </a:ext>
              </a:extLst>
            </p:cNvPr>
            <p:cNvSpPr/>
            <p:nvPr/>
          </p:nvSpPr>
          <p:spPr>
            <a:xfrm>
              <a:off x="5179627" y="3834097"/>
              <a:ext cx="2120424" cy="1589797"/>
            </a:xfrm>
            <a:custGeom>
              <a:avLst/>
              <a:gdLst>
                <a:gd name="connsiteX0" fmla="*/ 219075 w 422275"/>
                <a:gd name="connsiteY0" fmla="*/ 0 h 272218"/>
                <a:gd name="connsiteX1" fmla="*/ 219075 w 422275"/>
                <a:gd name="connsiteY1" fmla="*/ 0 h 272218"/>
                <a:gd name="connsiteX2" fmla="*/ 174625 w 422275"/>
                <a:gd name="connsiteY2" fmla="*/ 114300 h 272218"/>
                <a:gd name="connsiteX3" fmla="*/ 184150 w 422275"/>
                <a:gd name="connsiteY3" fmla="*/ 120650 h 272218"/>
                <a:gd name="connsiteX4" fmla="*/ 180975 w 422275"/>
                <a:gd name="connsiteY4" fmla="*/ 165100 h 272218"/>
                <a:gd name="connsiteX5" fmla="*/ 139700 w 422275"/>
                <a:gd name="connsiteY5" fmla="*/ 190500 h 272218"/>
                <a:gd name="connsiteX6" fmla="*/ 107950 w 422275"/>
                <a:gd name="connsiteY6" fmla="*/ 200025 h 272218"/>
                <a:gd name="connsiteX7" fmla="*/ 79375 w 422275"/>
                <a:gd name="connsiteY7" fmla="*/ 203200 h 272218"/>
                <a:gd name="connsiteX8" fmla="*/ 63500 w 422275"/>
                <a:gd name="connsiteY8" fmla="*/ 206375 h 272218"/>
                <a:gd name="connsiteX9" fmla="*/ 53975 w 422275"/>
                <a:gd name="connsiteY9" fmla="*/ 212725 h 272218"/>
                <a:gd name="connsiteX10" fmla="*/ 19050 w 422275"/>
                <a:gd name="connsiteY10" fmla="*/ 219075 h 272218"/>
                <a:gd name="connsiteX11" fmla="*/ 6350 w 422275"/>
                <a:gd name="connsiteY11" fmla="*/ 222250 h 272218"/>
                <a:gd name="connsiteX12" fmla="*/ 0 w 422275"/>
                <a:gd name="connsiteY12" fmla="*/ 234950 h 272218"/>
                <a:gd name="connsiteX13" fmla="*/ 133350 w 422275"/>
                <a:gd name="connsiteY13" fmla="*/ 257175 h 272218"/>
                <a:gd name="connsiteX14" fmla="*/ 180975 w 422275"/>
                <a:gd name="connsiteY14" fmla="*/ 250825 h 272218"/>
                <a:gd name="connsiteX15" fmla="*/ 190500 w 422275"/>
                <a:gd name="connsiteY15" fmla="*/ 241300 h 272218"/>
                <a:gd name="connsiteX16" fmla="*/ 209550 w 422275"/>
                <a:gd name="connsiteY16" fmla="*/ 231775 h 272218"/>
                <a:gd name="connsiteX17" fmla="*/ 219075 w 422275"/>
                <a:gd name="connsiteY17" fmla="*/ 222250 h 272218"/>
                <a:gd name="connsiteX18" fmla="*/ 222250 w 422275"/>
                <a:gd name="connsiteY18" fmla="*/ 212725 h 272218"/>
                <a:gd name="connsiteX19" fmla="*/ 228600 w 422275"/>
                <a:gd name="connsiteY19" fmla="*/ 203200 h 272218"/>
                <a:gd name="connsiteX20" fmla="*/ 244475 w 422275"/>
                <a:gd name="connsiteY20" fmla="*/ 184150 h 272218"/>
                <a:gd name="connsiteX21" fmla="*/ 288925 w 422275"/>
                <a:gd name="connsiteY21" fmla="*/ 177800 h 272218"/>
                <a:gd name="connsiteX22" fmla="*/ 298450 w 422275"/>
                <a:gd name="connsiteY22" fmla="*/ 171450 h 272218"/>
                <a:gd name="connsiteX23" fmla="*/ 317500 w 422275"/>
                <a:gd name="connsiteY23" fmla="*/ 161925 h 272218"/>
                <a:gd name="connsiteX24" fmla="*/ 339725 w 422275"/>
                <a:gd name="connsiteY24" fmla="*/ 139700 h 272218"/>
                <a:gd name="connsiteX25" fmla="*/ 352425 w 422275"/>
                <a:gd name="connsiteY25" fmla="*/ 127000 h 272218"/>
                <a:gd name="connsiteX26" fmla="*/ 358775 w 422275"/>
                <a:gd name="connsiteY26" fmla="*/ 114300 h 272218"/>
                <a:gd name="connsiteX27" fmla="*/ 377825 w 422275"/>
                <a:gd name="connsiteY27" fmla="*/ 95250 h 272218"/>
                <a:gd name="connsiteX28" fmla="*/ 387350 w 422275"/>
                <a:gd name="connsiteY28" fmla="*/ 85725 h 272218"/>
                <a:gd name="connsiteX29" fmla="*/ 415925 w 422275"/>
                <a:gd name="connsiteY29" fmla="*/ 47625 h 272218"/>
                <a:gd name="connsiteX30" fmla="*/ 422275 w 422275"/>
                <a:gd name="connsiteY30" fmla="*/ 38100 h 272218"/>
                <a:gd name="connsiteX31" fmla="*/ 415925 w 422275"/>
                <a:gd name="connsiteY31" fmla="*/ 22225 h 272218"/>
                <a:gd name="connsiteX32" fmla="*/ 381000 w 422275"/>
                <a:gd name="connsiteY32" fmla="*/ 6350 h 272218"/>
                <a:gd name="connsiteX33" fmla="*/ 355600 w 422275"/>
                <a:gd name="connsiteY33" fmla="*/ 3175 h 272218"/>
                <a:gd name="connsiteX34" fmla="*/ 269875 w 422275"/>
                <a:gd name="connsiteY34" fmla="*/ 15875 h 272218"/>
                <a:gd name="connsiteX35" fmla="*/ 263525 w 422275"/>
                <a:gd name="connsiteY35" fmla="*/ 34925 h 272218"/>
                <a:gd name="connsiteX36" fmla="*/ 257175 w 422275"/>
                <a:gd name="connsiteY36" fmla="*/ 50800 h 272218"/>
                <a:gd name="connsiteX37" fmla="*/ 254000 w 422275"/>
                <a:gd name="connsiteY37" fmla="*/ 66675 h 272218"/>
                <a:gd name="connsiteX38" fmla="*/ 247650 w 422275"/>
                <a:gd name="connsiteY38" fmla="*/ 82550 h 272218"/>
                <a:gd name="connsiteX39" fmla="*/ 222250 w 422275"/>
                <a:gd name="connsiteY39" fmla="*/ 136525 h 272218"/>
                <a:gd name="connsiteX40" fmla="*/ 209550 w 422275"/>
                <a:gd name="connsiteY40" fmla="*/ 139700 h 272218"/>
                <a:gd name="connsiteX41" fmla="*/ 193675 w 422275"/>
                <a:gd name="connsiteY41" fmla="*/ 136525 h 272218"/>
                <a:gd name="connsiteX42" fmla="*/ 190500 w 422275"/>
                <a:gd name="connsiteY42" fmla="*/ 120650 h 272218"/>
                <a:gd name="connsiteX43" fmla="*/ 196850 w 422275"/>
                <a:gd name="connsiteY43" fmla="*/ 73025 h 272218"/>
                <a:gd name="connsiteX44" fmla="*/ 200025 w 422275"/>
                <a:gd name="connsiteY44" fmla="*/ 63500 h 272218"/>
                <a:gd name="connsiteX45" fmla="*/ 209550 w 422275"/>
                <a:gd name="connsiteY45" fmla="*/ 53975 h 272218"/>
                <a:gd name="connsiteX46" fmla="*/ 212725 w 422275"/>
                <a:gd name="connsiteY46" fmla="*/ 44450 h 272218"/>
                <a:gd name="connsiteX47" fmla="*/ 206375 w 422275"/>
                <a:gd name="connsiteY47" fmla="*/ 25400 h 272218"/>
                <a:gd name="connsiteX48" fmla="*/ 203200 w 422275"/>
                <a:gd name="connsiteY48" fmla="*/ 12700 h 272218"/>
                <a:gd name="connsiteX49" fmla="*/ 219075 w 422275"/>
                <a:gd name="connsiteY49" fmla="*/ 0 h 27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22275" h="272218">
                  <a:moveTo>
                    <a:pt x="219075" y="0"/>
                  </a:moveTo>
                  <a:lnTo>
                    <a:pt x="219075" y="0"/>
                  </a:lnTo>
                  <a:cubicBezTo>
                    <a:pt x="190269" y="48011"/>
                    <a:pt x="159248" y="64326"/>
                    <a:pt x="174625" y="114300"/>
                  </a:cubicBezTo>
                  <a:cubicBezTo>
                    <a:pt x="175747" y="117947"/>
                    <a:pt x="180975" y="118533"/>
                    <a:pt x="184150" y="120650"/>
                  </a:cubicBezTo>
                  <a:cubicBezTo>
                    <a:pt x="183092" y="135467"/>
                    <a:pt x="185882" y="151080"/>
                    <a:pt x="180975" y="165100"/>
                  </a:cubicBezTo>
                  <a:cubicBezTo>
                    <a:pt x="174144" y="184618"/>
                    <a:pt x="155400" y="186014"/>
                    <a:pt x="139700" y="190500"/>
                  </a:cubicBezTo>
                  <a:cubicBezTo>
                    <a:pt x="125755" y="194484"/>
                    <a:pt x="126741" y="196502"/>
                    <a:pt x="107950" y="200025"/>
                  </a:cubicBezTo>
                  <a:cubicBezTo>
                    <a:pt x="98531" y="201791"/>
                    <a:pt x="88862" y="201845"/>
                    <a:pt x="79375" y="203200"/>
                  </a:cubicBezTo>
                  <a:cubicBezTo>
                    <a:pt x="74033" y="203963"/>
                    <a:pt x="68792" y="205317"/>
                    <a:pt x="63500" y="206375"/>
                  </a:cubicBezTo>
                  <a:cubicBezTo>
                    <a:pt x="60325" y="208492"/>
                    <a:pt x="57388" y="211018"/>
                    <a:pt x="53975" y="212725"/>
                  </a:cubicBezTo>
                  <a:cubicBezTo>
                    <a:pt x="43757" y="217834"/>
                    <a:pt x="28900" y="217433"/>
                    <a:pt x="19050" y="219075"/>
                  </a:cubicBezTo>
                  <a:cubicBezTo>
                    <a:pt x="14746" y="219792"/>
                    <a:pt x="10583" y="221192"/>
                    <a:pt x="6350" y="222250"/>
                  </a:cubicBezTo>
                  <a:cubicBezTo>
                    <a:pt x="4233" y="226483"/>
                    <a:pt x="0" y="230217"/>
                    <a:pt x="0" y="234950"/>
                  </a:cubicBezTo>
                  <a:cubicBezTo>
                    <a:pt x="0" y="301848"/>
                    <a:pt x="78272" y="258552"/>
                    <a:pt x="133350" y="257175"/>
                  </a:cubicBezTo>
                  <a:cubicBezTo>
                    <a:pt x="133475" y="257159"/>
                    <a:pt x="178983" y="251622"/>
                    <a:pt x="180975" y="250825"/>
                  </a:cubicBezTo>
                  <a:cubicBezTo>
                    <a:pt x="185144" y="249157"/>
                    <a:pt x="187051" y="244175"/>
                    <a:pt x="190500" y="241300"/>
                  </a:cubicBezTo>
                  <a:cubicBezTo>
                    <a:pt x="198706" y="234461"/>
                    <a:pt x="200004" y="234957"/>
                    <a:pt x="209550" y="231775"/>
                  </a:cubicBezTo>
                  <a:cubicBezTo>
                    <a:pt x="212725" y="228600"/>
                    <a:pt x="216584" y="225986"/>
                    <a:pt x="219075" y="222250"/>
                  </a:cubicBezTo>
                  <a:cubicBezTo>
                    <a:pt x="220931" y="219465"/>
                    <a:pt x="220753" y="215718"/>
                    <a:pt x="222250" y="212725"/>
                  </a:cubicBezTo>
                  <a:cubicBezTo>
                    <a:pt x="223957" y="209312"/>
                    <a:pt x="226707" y="206513"/>
                    <a:pt x="228600" y="203200"/>
                  </a:cubicBezTo>
                  <a:cubicBezTo>
                    <a:pt x="233231" y="195097"/>
                    <a:pt x="233774" y="186668"/>
                    <a:pt x="244475" y="184150"/>
                  </a:cubicBezTo>
                  <a:cubicBezTo>
                    <a:pt x="259044" y="180722"/>
                    <a:pt x="274108" y="179917"/>
                    <a:pt x="288925" y="177800"/>
                  </a:cubicBezTo>
                  <a:cubicBezTo>
                    <a:pt x="292100" y="175683"/>
                    <a:pt x="295037" y="173157"/>
                    <a:pt x="298450" y="171450"/>
                  </a:cubicBezTo>
                  <a:cubicBezTo>
                    <a:pt x="310774" y="165288"/>
                    <a:pt x="306126" y="172161"/>
                    <a:pt x="317500" y="161925"/>
                  </a:cubicBezTo>
                  <a:cubicBezTo>
                    <a:pt x="325287" y="154916"/>
                    <a:pt x="332317" y="147108"/>
                    <a:pt x="339725" y="139700"/>
                  </a:cubicBezTo>
                  <a:cubicBezTo>
                    <a:pt x="343958" y="135467"/>
                    <a:pt x="349748" y="132355"/>
                    <a:pt x="352425" y="127000"/>
                  </a:cubicBezTo>
                  <a:cubicBezTo>
                    <a:pt x="354542" y="122767"/>
                    <a:pt x="355818" y="117996"/>
                    <a:pt x="358775" y="114300"/>
                  </a:cubicBezTo>
                  <a:cubicBezTo>
                    <a:pt x="364385" y="107288"/>
                    <a:pt x="371475" y="101600"/>
                    <a:pt x="377825" y="95250"/>
                  </a:cubicBezTo>
                  <a:lnTo>
                    <a:pt x="387350" y="85725"/>
                  </a:lnTo>
                  <a:cubicBezTo>
                    <a:pt x="404970" y="68105"/>
                    <a:pt x="394384" y="79936"/>
                    <a:pt x="415925" y="47625"/>
                  </a:cubicBezTo>
                  <a:lnTo>
                    <a:pt x="422275" y="38100"/>
                  </a:lnTo>
                  <a:cubicBezTo>
                    <a:pt x="420158" y="32808"/>
                    <a:pt x="419711" y="26485"/>
                    <a:pt x="415925" y="22225"/>
                  </a:cubicBezTo>
                  <a:cubicBezTo>
                    <a:pt x="405065" y="10007"/>
                    <a:pt x="395393" y="8564"/>
                    <a:pt x="381000" y="6350"/>
                  </a:cubicBezTo>
                  <a:cubicBezTo>
                    <a:pt x="372567" y="5053"/>
                    <a:pt x="364067" y="4233"/>
                    <a:pt x="355600" y="3175"/>
                  </a:cubicBezTo>
                  <a:cubicBezTo>
                    <a:pt x="327025" y="7408"/>
                    <a:pt x="297184" y="6458"/>
                    <a:pt x="269875" y="15875"/>
                  </a:cubicBezTo>
                  <a:cubicBezTo>
                    <a:pt x="263547" y="18057"/>
                    <a:pt x="265812" y="28635"/>
                    <a:pt x="263525" y="34925"/>
                  </a:cubicBezTo>
                  <a:cubicBezTo>
                    <a:pt x="261577" y="40281"/>
                    <a:pt x="258813" y="45341"/>
                    <a:pt x="257175" y="50800"/>
                  </a:cubicBezTo>
                  <a:cubicBezTo>
                    <a:pt x="255624" y="55969"/>
                    <a:pt x="255551" y="61506"/>
                    <a:pt x="254000" y="66675"/>
                  </a:cubicBezTo>
                  <a:cubicBezTo>
                    <a:pt x="252362" y="72134"/>
                    <a:pt x="249366" y="77115"/>
                    <a:pt x="247650" y="82550"/>
                  </a:cubicBezTo>
                  <a:cubicBezTo>
                    <a:pt x="238560" y="111336"/>
                    <a:pt x="245539" y="124881"/>
                    <a:pt x="222250" y="136525"/>
                  </a:cubicBezTo>
                  <a:cubicBezTo>
                    <a:pt x="218347" y="138476"/>
                    <a:pt x="213783" y="138642"/>
                    <a:pt x="209550" y="139700"/>
                  </a:cubicBezTo>
                  <a:cubicBezTo>
                    <a:pt x="204258" y="138642"/>
                    <a:pt x="197491" y="140341"/>
                    <a:pt x="193675" y="136525"/>
                  </a:cubicBezTo>
                  <a:cubicBezTo>
                    <a:pt x="189859" y="132709"/>
                    <a:pt x="190231" y="126040"/>
                    <a:pt x="190500" y="120650"/>
                  </a:cubicBezTo>
                  <a:cubicBezTo>
                    <a:pt x="191300" y="104654"/>
                    <a:pt x="194217" y="88823"/>
                    <a:pt x="196850" y="73025"/>
                  </a:cubicBezTo>
                  <a:cubicBezTo>
                    <a:pt x="197400" y="69724"/>
                    <a:pt x="198169" y="66285"/>
                    <a:pt x="200025" y="63500"/>
                  </a:cubicBezTo>
                  <a:cubicBezTo>
                    <a:pt x="202516" y="59764"/>
                    <a:pt x="206375" y="57150"/>
                    <a:pt x="209550" y="53975"/>
                  </a:cubicBezTo>
                  <a:cubicBezTo>
                    <a:pt x="210608" y="50800"/>
                    <a:pt x="213095" y="47776"/>
                    <a:pt x="212725" y="44450"/>
                  </a:cubicBezTo>
                  <a:cubicBezTo>
                    <a:pt x="211986" y="37797"/>
                    <a:pt x="208298" y="31811"/>
                    <a:pt x="206375" y="25400"/>
                  </a:cubicBezTo>
                  <a:cubicBezTo>
                    <a:pt x="205121" y="21220"/>
                    <a:pt x="202344" y="16979"/>
                    <a:pt x="203200" y="12700"/>
                  </a:cubicBezTo>
                  <a:cubicBezTo>
                    <a:pt x="203664" y="10379"/>
                    <a:pt x="216429" y="2117"/>
                    <a:pt x="219075" y="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5" name="자유형: 도형 754">
              <a:extLst>
                <a:ext uri="{FF2B5EF4-FFF2-40B4-BE49-F238E27FC236}">
                  <a16:creationId xmlns:a16="http://schemas.microsoft.com/office/drawing/2014/main" id="{320BA2D3-E319-40E6-9B25-48594BA360C0}"/>
                </a:ext>
              </a:extLst>
            </p:cNvPr>
            <p:cNvSpPr/>
            <p:nvPr/>
          </p:nvSpPr>
          <p:spPr>
            <a:xfrm>
              <a:off x="6965246" y="3574502"/>
              <a:ext cx="2158104" cy="1224138"/>
            </a:xfrm>
            <a:custGeom>
              <a:avLst/>
              <a:gdLst>
                <a:gd name="connsiteX0" fmla="*/ 171450 w 429779"/>
                <a:gd name="connsiteY0" fmla="*/ 69850 h 209607"/>
                <a:gd name="connsiteX1" fmla="*/ 171450 w 429779"/>
                <a:gd name="connsiteY1" fmla="*/ 69850 h 209607"/>
                <a:gd name="connsiteX2" fmla="*/ 101600 w 429779"/>
                <a:gd name="connsiteY2" fmla="*/ 85725 h 209607"/>
                <a:gd name="connsiteX3" fmla="*/ 95250 w 429779"/>
                <a:gd name="connsiteY3" fmla="*/ 95250 h 209607"/>
                <a:gd name="connsiteX4" fmla="*/ 82550 w 429779"/>
                <a:gd name="connsiteY4" fmla="*/ 120650 h 209607"/>
                <a:gd name="connsiteX5" fmla="*/ 79375 w 429779"/>
                <a:gd name="connsiteY5" fmla="*/ 133350 h 209607"/>
                <a:gd name="connsiteX6" fmla="*/ 69850 w 429779"/>
                <a:gd name="connsiteY6" fmla="*/ 142875 h 209607"/>
                <a:gd name="connsiteX7" fmla="*/ 44450 w 429779"/>
                <a:gd name="connsiteY7" fmla="*/ 158750 h 209607"/>
                <a:gd name="connsiteX8" fmla="*/ 34925 w 429779"/>
                <a:gd name="connsiteY8" fmla="*/ 161925 h 209607"/>
                <a:gd name="connsiteX9" fmla="*/ 22225 w 429779"/>
                <a:gd name="connsiteY9" fmla="*/ 168275 h 209607"/>
                <a:gd name="connsiteX10" fmla="*/ 0 w 429779"/>
                <a:gd name="connsiteY10" fmla="*/ 184150 h 209607"/>
                <a:gd name="connsiteX11" fmla="*/ 3175 w 429779"/>
                <a:gd name="connsiteY11" fmla="*/ 206375 h 209607"/>
                <a:gd name="connsiteX12" fmla="*/ 15875 w 429779"/>
                <a:gd name="connsiteY12" fmla="*/ 209550 h 209607"/>
                <a:gd name="connsiteX13" fmla="*/ 177800 w 429779"/>
                <a:gd name="connsiteY13" fmla="*/ 203200 h 209607"/>
                <a:gd name="connsiteX14" fmla="*/ 203200 w 429779"/>
                <a:gd name="connsiteY14" fmla="*/ 196850 h 209607"/>
                <a:gd name="connsiteX15" fmla="*/ 212725 w 429779"/>
                <a:gd name="connsiteY15" fmla="*/ 184150 h 209607"/>
                <a:gd name="connsiteX16" fmla="*/ 222250 w 429779"/>
                <a:gd name="connsiteY16" fmla="*/ 177800 h 209607"/>
                <a:gd name="connsiteX17" fmla="*/ 228600 w 429779"/>
                <a:gd name="connsiteY17" fmla="*/ 155575 h 209607"/>
                <a:gd name="connsiteX18" fmla="*/ 234950 w 429779"/>
                <a:gd name="connsiteY18" fmla="*/ 146050 h 209607"/>
                <a:gd name="connsiteX19" fmla="*/ 238125 w 429779"/>
                <a:gd name="connsiteY19" fmla="*/ 127000 h 209607"/>
                <a:gd name="connsiteX20" fmla="*/ 273050 w 429779"/>
                <a:gd name="connsiteY20" fmla="*/ 107950 h 209607"/>
                <a:gd name="connsiteX21" fmla="*/ 317500 w 429779"/>
                <a:gd name="connsiteY21" fmla="*/ 104775 h 209607"/>
                <a:gd name="connsiteX22" fmla="*/ 342900 w 429779"/>
                <a:gd name="connsiteY22" fmla="*/ 92075 h 209607"/>
                <a:gd name="connsiteX23" fmla="*/ 365125 w 429779"/>
                <a:gd name="connsiteY23" fmla="*/ 79375 h 209607"/>
                <a:gd name="connsiteX24" fmla="*/ 390525 w 429779"/>
                <a:gd name="connsiteY24" fmla="*/ 63500 h 209607"/>
                <a:gd name="connsiteX25" fmla="*/ 415925 w 429779"/>
                <a:gd name="connsiteY25" fmla="*/ 50800 h 209607"/>
                <a:gd name="connsiteX26" fmla="*/ 419100 w 429779"/>
                <a:gd name="connsiteY26" fmla="*/ 3175 h 209607"/>
                <a:gd name="connsiteX27" fmla="*/ 406400 w 429779"/>
                <a:gd name="connsiteY27" fmla="*/ 0 h 209607"/>
                <a:gd name="connsiteX28" fmla="*/ 333375 w 429779"/>
                <a:gd name="connsiteY28" fmla="*/ 3175 h 209607"/>
                <a:gd name="connsiteX29" fmla="*/ 314325 w 429779"/>
                <a:gd name="connsiteY29" fmla="*/ 19050 h 209607"/>
                <a:gd name="connsiteX30" fmla="*/ 304800 w 429779"/>
                <a:gd name="connsiteY30" fmla="*/ 22225 h 209607"/>
                <a:gd name="connsiteX31" fmla="*/ 285750 w 429779"/>
                <a:gd name="connsiteY31" fmla="*/ 41275 h 209607"/>
                <a:gd name="connsiteX32" fmla="*/ 225425 w 429779"/>
                <a:gd name="connsiteY32" fmla="*/ 57150 h 209607"/>
                <a:gd name="connsiteX33" fmla="*/ 171450 w 429779"/>
                <a:gd name="connsiteY33" fmla="*/ 69850 h 20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779" h="209607">
                  <a:moveTo>
                    <a:pt x="171450" y="69850"/>
                  </a:moveTo>
                  <a:lnTo>
                    <a:pt x="171450" y="69850"/>
                  </a:lnTo>
                  <a:cubicBezTo>
                    <a:pt x="148167" y="75142"/>
                    <a:pt x="124252" y="78174"/>
                    <a:pt x="101600" y="85725"/>
                  </a:cubicBezTo>
                  <a:cubicBezTo>
                    <a:pt x="97980" y="86932"/>
                    <a:pt x="96957" y="91837"/>
                    <a:pt x="95250" y="95250"/>
                  </a:cubicBezTo>
                  <a:cubicBezTo>
                    <a:pt x="79716" y="126319"/>
                    <a:pt x="97262" y="98582"/>
                    <a:pt x="82550" y="120650"/>
                  </a:cubicBezTo>
                  <a:cubicBezTo>
                    <a:pt x="81492" y="124883"/>
                    <a:pt x="81540" y="129561"/>
                    <a:pt x="79375" y="133350"/>
                  </a:cubicBezTo>
                  <a:cubicBezTo>
                    <a:pt x="77147" y="137249"/>
                    <a:pt x="73259" y="139953"/>
                    <a:pt x="69850" y="142875"/>
                  </a:cubicBezTo>
                  <a:cubicBezTo>
                    <a:pt x="60734" y="150689"/>
                    <a:pt x="55291" y="154104"/>
                    <a:pt x="44450" y="158750"/>
                  </a:cubicBezTo>
                  <a:cubicBezTo>
                    <a:pt x="41374" y="160068"/>
                    <a:pt x="38001" y="160607"/>
                    <a:pt x="34925" y="161925"/>
                  </a:cubicBezTo>
                  <a:cubicBezTo>
                    <a:pt x="30575" y="163789"/>
                    <a:pt x="26334" y="165927"/>
                    <a:pt x="22225" y="168275"/>
                  </a:cubicBezTo>
                  <a:cubicBezTo>
                    <a:pt x="15725" y="171989"/>
                    <a:pt x="5452" y="180061"/>
                    <a:pt x="0" y="184150"/>
                  </a:cubicBezTo>
                  <a:cubicBezTo>
                    <a:pt x="1058" y="191558"/>
                    <a:pt x="-791" y="200029"/>
                    <a:pt x="3175" y="206375"/>
                  </a:cubicBezTo>
                  <a:cubicBezTo>
                    <a:pt x="5488" y="210075"/>
                    <a:pt x="11512" y="209629"/>
                    <a:pt x="15875" y="209550"/>
                  </a:cubicBezTo>
                  <a:cubicBezTo>
                    <a:pt x="69883" y="208568"/>
                    <a:pt x="123825" y="205317"/>
                    <a:pt x="177800" y="203200"/>
                  </a:cubicBezTo>
                  <a:cubicBezTo>
                    <a:pt x="178314" y="203097"/>
                    <a:pt x="200117" y="199419"/>
                    <a:pt x="203200" y="196850"/>
                  </a:cubicBezTo>
                  <a:cubicBezTo>
                    <a:pt x="207265" y="193462"/>
                    <a:pt x="208983" y="187892"/>
                    <a:pt x="212725" y="184150"/>
                  </a:cubicBezTo>
                  <a:cubicBezTo>
                    <a:pt x="215423" y="181452"/>
                    <a:pt x="219075" y="179917"/>
                    <a:pt x="222250" y="177800"/>
                  </a:cubicBezTo>
                  <a:cubicBezTo>
                    <a:pt x="223267" y="173731"/>
                    <a:pt x="226323" y="160130"/>
                    <a:pt x="228600" y="155575"/>
                  </a:cubicBezTo>
                  <a:cubicBezTo>
                    <a:pt x="230307" y="152162"/>
                    <a:pt x="232833" y="149225"/>
                    <a:pt x="234950" y="146050"/>
                  </a:cubicBezTo>
                  <a:cubicBezTo>
                    <a:pt x="236008" y="139700"/>
                    <a:pt x="236089" y="133107"/>
                    <a:pt x="238125" y="127000"/>
                  </a:cubicBezTo>
                  <a:cubicBezTo>
                    <a:pt x="242838" y="112862"/>
                    <a:pt x="260343" y="109288"/>
                    <a:pt x="273050" y="107950"/>
                  </a:cubicBezTo>
                  <a:cubicBezTo>
                    <a:pt x="287823" y="106395"/>
                    <a:pt x="302683" y="105833"/>
                    <a:pt x="317500" y="104775"/>
                  </a:cubicBezTo>
                  <a:cubicBezTo>
                    <a:pt x="334913" y="98971"/>
                    <a:pt x="320406" y="104572"/>
                    <a:pt x="342900" y="92075"/>
                  </a:cubicBezTo>
                  <a:cubicBezTo>
                    <a:pt x="367070" y="78647"/>
                    <a:pt x="345167" y="92681"/>
                    <a:pt x="365125" y="79375"/>
                  </a:cubicBezTo>
                  <a:cubicBezTo>
                    <a:pt x="376337" y="62557"/>
                    <a:pt x="365840" y="74079"/>
                    <a:pt x="390525" y="63500"/>
                  </a:cubicBezTo>
                  <a:cubicBezTo>
                    <a:pt x="399226" y="59771"/>
                    <a:pt x="415925" y="50800"/>
                    <a:pt x="415925" y="50800"/>
                  </a:cubicBezTo>
                  <a:cubicBezTo>
                    <a:pt x="429325" y="30700"/>
                    <a:pt x="437444" y="29381"/>
                    <a:pt x="419100" y="3175"/>
                  </a:cubicBezTo>
                  <a:cubicBezTo>
                    <a:pt x="416598" y="-400"/>
                    <a:pt x="410633" y="1058"/>
                    <a:pt x="406400" y="0"/>
                  </a:cubicBezTo>
                  <a:cubicBezTo>
                    <a:pt x="382058" y="1058"/>
                    <a:pt x="357579" y="382"/>
                    <a:pt x="333375" y="3175"/>
                  </a:cubicBezTo>
                  <a:cubicBezTo>
                    <a:pt x="327094" y="3900"/>
                    <a:pt x="318335" y="16377"/>
                    <a:pt x="314325" y="19050"/>
                  </a:cubicBezTo>
                  <a:cubicBezTo>
                    <a:pt x="311540" y="20906"/>
                    <a:pt x="307975" y="21167"/>
                    <a:pt x="304800" y="22225"/>
                  </a:cubicBezTo>
                  <a:cubicBezTo>
                    <a:pt x="298450" y="28575"/>
                    <a:pt x="294269" y="38435"/>
                    <a:pt x="285750" y="41275"/>
                  </a:cubicBezTo>
                  <a:cubicBezTo>
                    <a:pt x="265861" y="47905"/>
                    <a:pt x="246552" y="55313"/>
                    <a:pt x="225425" y="57150"/>
                  </a:cubicBezTo>
                  <a:cubicBezTo>
                    <a:pt x="207470" y="58711"/>
                    <a:pt x="180446" y="67733"/>
                    <a:pt x="171450" y="69850"/>
                  </a:cubicBezTo>
                  <a:close/>
                </a:path>
              </a:pathLst>
            </a:custGeom>
            <a:solidFill>
              <a:srgbClr val="F5D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6" name="자유형: 도형 755">
              <a:extLst>
                <a:ext uri="{FF2B5EF4-FFF2-40B4-BE49-F238E27FC236}">
                  <a16:creationId xmlns:a16="http://schemas.microsoft.com/office/drawing/2014/main" id="{F817D2C6-D6BD-4E17-8500-A85CD37F4BA9}"/>
                </a:ext>
              </a:extLst>
            </p:cNvPr>
            <p:cNvSpPr/>
            <p:nvPr/>
          </p:nvSpPr>
          <p:spPr>
            <a:xfrm>
              <a:off x="5708875" y="4816850"/>
              <a:ext cx="2292669" cy="2203831"/>
            </a:xfrm>
            <a:custGeom>
              <a:avLst/>
              <a:gdLst>
                <a:gd name="connsiteX0" fmla="*/ 215277 w 456577"/>
                <a:gd name="connsiteY0" fmla="*/ 196850 h 377358"/>
                <a:gd name="connsiteX1" fmla="*/ 215277 w 456577"/>
                <a:gd name="connsiteY1" fmla="*/ 196850 h 377358"/>
                <a:gd name="connsiteX2" fmla="*/ 167652 w 456577"/>
                <a:gd name="connsiteY2" fmla="*/ 187325 h 377358"/>
                <a:gd name="connsiteX3" fmla="*/ 154952 w 456577"/>
                <a:gd name="connsiteY3" fmla="*/ 193675 h 377358"/>
                <a:gd name="connsiteX4" fmla="*/ 135902 w 456577"/>
                <a:gd name="connsiteY4" fmla="*/ 200025 h 377358"/>
                <a:gd name="connsiteX5" fmla="*/ 116852 w 456577"/>
                <a:gd name="connsiteY5" fmla="*/ 212725 h 377358"/>
                <a:gd name="connsiteX6" fmla="*/ 97802 w 456577"/>
                <a:gd name="connsiteY6" fmla="*/ 231775 h 377358"/>
                <a:gd name="connsiteX7" fmla="*/ 91452 w 456577"/>
                <a:gd name="connsiteY7" fmla="*/ 247650 h 377358"/>
                <a:gd name="connsiteX8" fmla="*/ 72402 w 456577"/>
                <a:gd name="connsiteY8" fmla="*/ 266700 h 377358"/>
                <a:gd name="connsiteX9" fmla="*/ 62877 w 456577"/>
                <a:gd name="connsiteY9" fmla="*/ 276225 h 377358"/>
                <a:gd name="connsiteX10" fmla="*/ 50177 w 456577"/>
                <a:gd name="connsiteY10" fmla="*/ 282575 h 377358"/>
                <a:gd name="connsiteX11" fmla="*/ 40652 w 456577"/>
                <a:gd name="connsiteY11" fmla="*/ 288925 h 377358"/>
                <a:gd name="connsiteX12" fmla="*/ 2552 w 456577"/>
                <a:gd name="connsiteY12" fmla="*/ 298450 h 377358"/>
                <a:gd name="connsiteX13" fmla="*/ 5727 w 456577"/>
                <a:gd name="connsiteY13" fmla="*/ 374650 h 377358"/>
                <a:gd name="connsiteX14" fmla="*/ 34302 w 456577"/>
                <a:gd name="connsiteY14" fmla="*/ 361950 h 377358"/>
                <a:gd name="connsiteX15" fmla="*/ 69227 w 456577"/>
                <a:gd name="connsiteY15" fmla="*/ 336550 h 377358"/>
                <a:gd name="connsiteX16" fmla="*/ 85102 w 456577"/>
                <a:gd name="connsiteY16" fmla="*/ 327025 h 377358"/>
                <a:gd name="connsiteX17" fmla="*/ 97802 w 456577"/>
                <a:gd name="connsiteY17" fmla="*/ 317500 h 377358"/>
                <a:gd name="connsiteX18" fmla="*/ 107327 w 456577"/>
                <a:gd name="connsiteY18" fmla="*/ 311150 h 377358"/>
                <a:gd name="connsiteX19" fmla="*/ 120027 w 456577"/>
                <a:gd name="connsiteY19" fmla="*/ 298450 h 377358"/>
                <a:gd name="connsiteX20" fmla="*/ 129552 w 456577"/>
                <a:gd name="connsiteY20" fmla="*/ 295275 h 377358"/>
                <a:gd name="connsiteX21" fmla="*/ 148602 w 456577"/>
                <a:gd name="connsiteY21" fmla="*/ 285750 h 377358"/>
                <a:gd name="connsiteX22" fmla="*/ 158127 w 456577"/>
                <a:gd name="connsiteY22" fmla="*/ 276225 h 377358"/>
                <a:gd name="connsiteX23" fmla="*/ 167652 w 456577"/>
                <a:gd name="connsiteY23" fmla="*/ 273050 h 377358"/>
                <a:gd name="connsiteX24" fmla="*/ 180352 w 456577"/>
                <a:gd name="connsiteY24" fmla="*/ 266700 h 377358"/>
                <a:gd name="connsiteX25" fmla="*/ 189877 w 456577"/>
                <a:gd name="connsiteY25" fmla="*/ 257175 h 377358"/>
                <a:gd name="connsiteX26" fmla="*/ 208927 w 456577"/>
                <a:gd name="connsiteY26" fmla="*/ 244475 h 377358"/>
                <a:gd name="connsiteX27" fmla="*/ 218452 w 456577"/>
                <a:gd name="connsiteY27" fmla="*/ 234950 h 377358"/>
                <a:gd name="connsiteX28" fmla="*/ 231152 w 456577"/>
                <a:gd name="connsiteY28" fmla="*/ 228600 h 377358"/>
                <a:gd name="connsiteX29" fmla="*/ 253377 w 456577"/>
                <a:gd name="connsiteY29" fmla="*/ 212725 h 377358"/>
                <a:gd name="connsiteX30" fmla="*/ 266077 w 456577"/>
                <a:gd name="connsiteY30" fmla="*/ 206375 h 377358"/>
                <a:gd name="connsiteX31" fmla="*/ 269252 w 456577"/>
                <a:gd name="connsiteY31" fmla="*/ 196850 h 377358"/>
                <a:gd name="connsiteX32" fmla="*/ 281952 w 456577"/>
                <a:gd name="connsiteY32" fmla="*/ 184150 h 377358"/>
                <a:gd name="connsiteX33" fmla="*/ 304177 w 456577"/>
                <a:gd name="connsiteY33" fmla="*/ 171450 h 377358"/>
                <a:gd name="connsiteX34" fmla="*/ 323227 w 456577"/>
                <a:gd name="connsiteY34" fmla="*/ 152400 h 377358"/>
                <a:gd name="connsiteX35" fmla="*/ 345452 w 456577"/>
                <a:gd name="connsiteY35" fmla="*/ 136525 h 377358"/>
                <a:gd name="connsiteX36" fmla="*/ 358152 w 456577"/>
                <a:gd name="connsiteY36" fmla="*/ 130175 h 377358"/>
                <a:gd name="connsiteX37" fmla="*/ 377202 w 456577"/>
                <a:gd name="connsiteY37" fmla="*/ 120650 h 377358"/>
                <a:gd name="connsiteX38" fmla="*/ 383552 w 456577"/>
                <a:gd name="connsiteY38" fmla="*/ 111125 h 377358"/>
                <a:gd name="connsiteX39" fmla="*/ 402602 w 456577"/>
                <a:gd name="connsiteY39" fmla="*/ 98425 h 377358"/>
                <a:gd name="connsiteX40" fmla="*/ 415302 w 456577"/>
                <a:gd name="connsiteY40" fmla="*/ 88900 h 377358"/>
                <a:gd name="connsiteX41" fmla="*/ 434352 w 456577"/>
                <a:gd name="connsiteY41" fmla="*/ 76200 h 377358"/>
                <a:gd name="connsiteX42" fmla="*/ 440702 w 456577"/>
                <a:gd name="connsiteY42" fmla="*/ 63500 h 377358"/>
                <a:gd name="connsiteX43" fmla="*/ 456577 w 456577"/>
                <a:gd name="connsiteY43" fmla="*/ 44450 h 377358"/>
                <a:gd name="connsiteX44" fmla="*/ 443877 w 456577"/>
                <a:gd name="connsiteY44" fmla="*/ 3175 h 377358"/>
                <a:gd name="connsiteX45" fmla="*/ 434352 w 456577"/>
                <a:gd name="connsiteY45" fmla="*/ 0 h 377358"/>
                <a:gd name="connsiteX46" fmla="*/ 393077 w 456577"/>
                <a:gd name="connsiteY46" fmla="*/ 6350 h 377358"/>
                <a:gd name="connsiteX47" fmla="*/ 367677 w 456577"/>
                <a:gd name="connsiteY47" fmla="*/ 25400 h 377358"/>
                <a:gd name="connsiteX48" fmla="*/ 361327 w 456577"/>
                <a:gd name="connsiteY48" fmla="*/ 41275 h 377358"/>
                <a:gd name="connsiteX49" fmla="*/ 342277 w 456577"/>
                <a:gd name="connsiteY49" fmla="*/ 60325 h 377358"/>
                <a:gd name="connsiteX50" fmla="*/ 332752 w 456577"/>
                <a:gd name="connsiteY50" fmla="*/ 76200 h 377358"/>
                <a:gd name="connsiteX51" fmla="*/ 329577 w 456577"/>
                <a:gd name="connsiteY51" fmla="*/ 85725 h 377358"/>
                <a:gd name="connsiteX52" fmla="*/ 320052 w 456577"/>
                <a:gd name="connsiteY52" fmla="*/ 88900 h 377358"/>
                <a:gd name="connsiteX53" fmla="*/ 304177 w 456577"/>
                <a:gd name="connsiteY53" fmla="*/ 101600 h 377358"/>
                <a:gd name="connsiteX54" fmla="*/ 294652 w 456577"/>
                <a:gd name="connsiteY54" fmla="*/ 111125 h 377358"/>
                <a:gd name="connsiteX55" fmla="*/ 285127 w 456577"/>
                <a:gd name="connsiteY55" fmla="*/ 114300 h 377358"/>
                <a:gd name="connsiteX56" fmla="*/ 272427 w 456577"/>
                <a:gd name="connsiteY56" fmla="*/ 120650 h 377358"/>
                <a:gd name="connsiteX57" fmla="*/ 253377 w 456577"/>
                <a:gd name="connsiteY57" fmla="*/ 127000 h 377358"/>
                <a:gd name="connsiteX58" fmla="*/ 243852 w 456577"/>
                <a:gd name="connsiteY58" fmla="*/ 133350 h 377358"/>
                <a:gd name="connsiteX59" fmla="*/ 234327 w 456577"/>
                <a:gd name="connsiteY59" fmla="*/ 142875 h 377358"/>
                <a:gd name="connsiteX60" fmla="*/ 224802 w 456577"/>
                <a:gd name="connsiteY60" fmla="*/ 146050 h 377358"/>
                <a:gd name="connsiteX61" fmla="*/ 215277 w 456577"/>
                <a:gd name="connsiteY61" fmla="*/ 158750 h 377358"/>
                <a:gd name="connsiteX62" fmla="*/ 208927 w 456577"/>
                <a:gd name="connsiteY62" fmla="*/ 168275 h 377358"/>
                <a:gd name="connsiteX63" fmla="*/ 215277 w 456577"/>
                <a:gd name="connsiteY63" fmla="*/ 196850 h 3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6577" h="377358">
                  <a:moveTo>
                    <a:pt x="215277" y="196850"/>
                  </a:moveTo>
                  <a:lnTo>
                    <a:pt x="215277" y="196850"/>
                  </a:lnTo>
                  <a:cubicBezTo>
                    <a:pt x="199402" y="193675"/>
                    <a:pt x="183819" y="188176"/>
                    <a:pt x="167652" y="187325"/>
                  </a:cubicBezTo>
                  <a:cubicBezTo>
                    <a:pt x="162926" y="187076"/>
                    <a:pt x="159346" y="191917"/>
                    <a:pt x="154952" y="193675"/>
                  </a:cubicBezTo>
                  <a:cubicBezTo>
                    <a:pt x="148737" y="196161"/>
                    <a:pt x="141889" y="197032"/>
                    <a:pt x="135902" y="200025"/>
                  </a:cubicBezTo>
                  <a:cubicBezTo>
                    <a:pt x="129076" y="203438"/>
                    <a:pt x="122248" y="207329"/>
                    <a:pt x="116852" y="212725"/>
                  </a:cubicBezTo>
                  <a:lnTo>
                    <a:pt x="97802" y="231775"/>
                  </a:lnTo>
                  <a:cubicBezTo>
                    <a:pt x="95685" y="237067"/>
                    <a:pt x="94220" y="242668"/>
                    <a:pt x="91452" y="247650"/>
                  </a:cubicBezTo>
                  <a:cubicBezTo>
                    <a:pt x="82011" y="264644"/>
                    <a:pt x="84618" y="256520"/>
                    <a:pt x="72402" y="266700"/>
                  </a:cubicBezTo>
                  <a:cubicBezTo>
                    <a:pt x="68953" y="269575"/>
                    <a:pt x="66531" y="273615"/>
                    <a:pt x="62877" y="276225"/>
                  </a:cubicBezTo>
                  <a:cubicBezTo>
                    <a:pt x="59026" y="278976"/>
                    <a:pt x="54286" y="280227"/>
                    <a:pt x="50177" y="282575"/>
                  </a:cubicBezTo>
                  <a:cubicBezTo>
                    <a:pt x="46864" y="284468"/>
                    <a:pt x="44139" y="287375"/>
                    <a:pt x="40652" y="288925"/>
                  </a:cubicBezTo>
                  <a:cubicBezTo>
                    <a:pt x="25558" y="295634"/>
                    <a:pt x="18526" y="295788"/>
                    <a:pt x="2552" y="298450"/>
                  </a:cubicBezTo>
                  <a:cubicBezTo>
                    <a:pt x="3610" y="323850"/>
                    <a:pt x="-5642" y="351912"/>
                    <a:pt x="5727" y="374650"/>
                  </a:cubicBezTo>
                  <a:cubicBezTo>
                    <a:pt x="10388" y="383973"/>
                    <a:pt x="24979" y="366611"/>
                    <a:pt x="34302" y="361950"/>
                  </a:cubicBezTo>
                  <a:cubicBezTo>
                    <a:pt x="76033" y="341085"/>
                    <a:pt x="40455" y="358929"/>
                    <a:pt x="69227" y="336550"/>
                  </a:cubicBezTo>
                  <a:cubicBezTo>
                    <a:pt x="74098" y="332761"/>
                    <a:pt x="79967" y="330448"/>
                    <a:pt x="85102" y="327025"/>
                  </a:cubicBezTo>
                  <a:cubicBezTo>
                    <a:pt x="89505" y="324090"/>
                    <a:pt x="93496" y="320576"/>
                    <a:pt x="97802" y="317500"/>
                  </a:cubicBezTo>
                  <a:cubicBezTo>
                    <a:pt x="100907" y="315282"/>
                    <a:pt x="104430" y="313633"/>
                    <a:pt x="107327" y="311150"/>
                  </a:cubicBezTo>
                  <a:cubicBezTo>
                    <a:pt x="111873" y="307254"/>
                    <a:pt x="115155" y="301930"/>
                    <a:pt x="120027" y="298450"/>
                  </a:cubicBezTo>
                  <a:cubicBezTo>
                    <a:pt x="122750" y="296505"/>
                    <a:pt x="126559" y="296772"/>
                    <a:pt x="129552" y="295275"/>
                  </a:cubicBezTo>
                  <a:cubicBezTo>
                    <a:pt x="154171" y="282965"/>
                    <a:pt x="124661" y="293730"/>
                    <a:pt x="148602" y="285750"/>
                  </a:cubicBezTo>
                  <a:cubicBezTo>
                    <a:pt x="151777" y="282575"/>
                    <a:pt x="154391" y="278716"/>
                    <a:pt x="158127" y="276225"/>
                  </a:cubicBezTo>
                  <a:cubicBezTo>
                    <a:pt x="160912" y="274369"/>
                    <a:pt x="164576" y="274368"/>
                    <a:pt x="167652" y="273050"/>
                  </a:cubicBezTo>
                  <a:cubicBezTo>
                    <a:pt x="172002" y="271186"/>
                    <a:pt x="176501" y="269451"/>
                    <a:pt x="180352" y="266700"/>
                  </a:cubicBezTo>
                  <a:cubicBezTo>
                    <a:pt x="184006" y="264090"/>
                    <a:pt x="186333" y="259932"/>
                    <a:pt x="189877" y="257175"/>
                  </a:cubicBezTo>
                  <a:cubicBezTo>
                    <a:pt x="195901" y="252490"/>
                    <a:pt x="202903" y="249160"/>
                    <a:pt x="208927" y="244475"/>
                  </a:cubicBezTo>
                  <a:cubicBezTo>
                    <a:pt x="212471" y="241718"/>
                    <a:pt x="214798" y="237560"/>
                    <a:pt x="218452" y="234950"/>
                  </a:cubicBezTo>
                  <a:cubicBezTo>
                    <a:pt x="222303" y="232199"/>
                    <a:pt x="227043" y="230948"/>
                    <a:pt x="231152" y="228600"/>
                  </a:cubicBezTo>
                  <a:cubicBezTo>
                    <a:pt x="246825" y="219644"/>
                    <a:pt x="235205" y="224082"/>
                    <a:pt x="253377" y="212725"/>
                  </a:cubicBezTo>
                  <a:cubicBezTo>
                    <a:pt x="257391" y="210217"/>
                    <a:pt x="261844" y="208492"/>
                    <a:pt x="266077" y="206375"/>
                  </a:cubicBezTo>
                  <a:cubicBezTo>
                    <a:pt x="267135" y="203200"/>
                    <a:pt x="267307" y="199573"/>
                    <a:pt x="269252" y="196850"/>
                  </a:cubicBezTo>
                  <a:cubicBezTo>
                    <a:pt x="272732" y="191978"/>
                    <a:pt x="277163" y="187742"/>
                    <a:pt x="281952" y="184150"/>
                  </a:cubicBezTo>
                  <a:cubicBezTo>
                    <a:pt x="300350" y="170351"/>
                    <a:pt x="288872" y="185055"/>
                    <a:pt x="304177" y="171450"/>
                  </a:cubicBezTo>
                  <a:cubicBezTo>
                    <a:pt x="310889" y="165484"/>
                    <a:pt x="316043" y="157788"/>
                    <a:pt x="323227" y="152400"/>
                  </a:cubicBezTo>
                  <a:cubicBezTo>
                    <a:pt x="328679" y="148311"/>
                    <a:pt x="338952" y="140239"/>
                    <a:pt x="345452" y="136525"/>
                  </a:cubicBezTo>
                  <a:cubicBezTo>
                    <a:pt x="349561" y="134177"/>
                    <a:pt x="354043" y="132523"/>
                    <a:pt x="358152" y="130175"/>
                  </a:cubicBezTo>
                  <a:cubicBezTo>
                    <a:pt x="375386" y="120327"/>
                    <a:pt x="359738" y="126471"/>
                    <a:pt x="377202" y="120650"/>
                  </a:cubicBezTo>
                  <a:cubicBezTo>
                    <a:pt x="379319" y="117475"/>
                    <a:pt x="380680" y="113638"/>
                    <a:pt x="383552" y="111125"/>
                  </a:cubicBezTo>
                  <a:cubicBezTo>
                    <a:pt x="389295" y="106099"/>
                    <a:pt x="396497" y="103004"/>
                    <a:pt x="402602" y="98425"/>
                  </a:cubicBezTo>
                  <a:cubicBezTo>
                    <a:pt x="406835" y="95250"/>
                    <a:pt x="411284" y="92344"/>
                    <a:pt x="415302" y="88900"/>
                  </a:cubicBezTo>
                  <a:cubicBezTo>
                    <a:pt x="430437" y="75927"/>
                    <a:pt x="418150" y="81601"/>
                    <a:pt x="434352" y="76200"/>
                  </a:cubicBezTo>
                  <a:cubicBezTo>
                    <a:pt x="436469" y="71967"/>
                    <a:pt x="437672" y="67136"/>
                    <a:pt x="440702" y="63500"/>
                  </a:cubicBezTo>
                  <a:cubicBezTo>
                    <a:pt x="463141" y="36574"/>
                    <a:pt x="437388" y="82828"/>
                    <a:pt x="456577" y="44450"/>
                  </a:cubicBezTo>
                  <a:cubicBezTo>
                    <a:pt x="454397" y="22653"/>
                    <a:pt x="460314" y="14133"/>
                    <a:pt x="443877" y="3175"/>
                  </a:cubicBezTo>
                  <a:cubicBezTo>
                    <a:pt x="441092" y="1319"/>
                    <a:pt x="437527" y="1058"/>
                    <a:pt x="434352" y="0"/>
                  </a:cubicBezTo>
                  <a:cubicBezTo>
                    <a:pt x="420594" y="2117"/>
                    <a:pt x="406085" y="1394"/>
                    <a:pt x="393077" y="6350"/>
                  </a:cubicBezTo>
                  <a:cubicBezTo>
                    <a:pt x="383187" y="10118"/>
                    <a:pt x="367677" y="25400"/>
                    <a:pt x="367677" y="25400"/>
                  </a:cubicBezTo>
                  <a:cubicBezTo>
                    <a:pt x="365560" y="30692"/>
                    <a:pt x="364679" y="36666"/>
                    <a:pt x="361327" y="41275"/>
                  </a:cubicBezTo>
                  <a:cubicBezTo>
                    <a:pt x="356045" y="48538"/>
                    <a:pt x="346897" y="52624"/>
                    <a:pt x="342277" y="60325"/>
                  </a:cubicBezTo>
                  <a:cubicBezTo>
                    <a:pt x="339102" y="65617"/>
                    <a:pt x="335512" y="70680"/>
                    <a:pt x="332752" y="76200"/>
                  </a:cubicBezTo>
                  <a:cubicBezTo>
                    <a:pt x="331255" y="79193"/>
                    <a:pt x="331944" y="83358"/>
                    <a:pt x="329577" y="85725"/>
                  </a:cubicBezTo>
                  <a:cubicBezTo>
                    <a:pt x="327210" y="88092"/>
                    <a:pt x="323227" y="87842"/>
                    <a:pt x="320052" y="88900"/>
                  </a:cubicBezTo>
                  <a:cubicBezTo>
                    <a:pt x="305850" y="110202"/>
                    <a:pt x="322580" y="89331"/>
                    <a:pt x="304177" y="101600"/>
                  </a:cubicBezTo>
                  <a:cubicBezTo>
                    <a:pt x="300441" y="104091"/>
                    <a:pt x="298388" y="108634"/>
                    <a:pt x="294652" y="111125"/>
                  </a:cubicBezTo>
                  <a:cubicBezTo>
                    <a:pt x="291867" y="112981"/>
                    <a:pt x="288203" y="112982"/>
                    <a:pt x="285127" y="114300"/>
                  </a:cubicBezTo>
                  <a:cubicBezTo>
                    <a:pt x="280777" y="116164"/>
                    <a:pt x="276821" y="118892"/>
                    <a:pt x="272427" y="120650"/>
                  </a:cubicBezTo>
                  <a:cubicBezTo>
                    <a:pt x="266212" y="123136"/>
                    <a:pt x="258946" y="123287"/>
                    <a:pt x="253377" y="127000"/>
                  </a:cubicBezTo>
                  <a:cubicBezTo>
                    <a:pt x="250202" y="129117"/>
                    <a:pt x="246783" y="130907"/>
                    <a:pt x="243852" y="133350"/>
                  </a:cubicBezTo>
                  <a:cubicBezTo>
                    <a:pt x="240403" y="136225"/>
                    <a:pt x="238063" y="140384"/>
                    <a:pt x="234327" y="142875"/>
                  </a:cubicBezTo>
                  <a:cubicBezTo>
                    <a:pt x="231542" y="144731"/>
                    <a:pt x="227977" y="144992"/>
                    <a:pt x="224802" y="146050"/>
                  </a:cubicBezTo>
                  <a:cubicBezTo>
                    <a:pt x="221627" y="150283"/>
                    <a:pt x="218353" y="154444"/>
                    <a:pt x="215277" y="158750"/>
                  </a:cubicBezTo>
                  <a:cubicBezTo>
                    <a:pt x="213059" y="161855"/>
                    <a:pt x="209852" y="164573"/>
                    <a:pt x="208927" y="168275"/>
                  </a:cubicBezTo>
                  <a:cubicBezTo>
                    <a:pt x="207644" y="173409"/>
                    <a:pt x="214219" y="192088"/>
                    <a:pt x="215277" y="196850"/>
                  </a:cubicBezTo>
                  <a:close/>
                </a:path>
              </a:pathLst>
            </a:custGeom>
            <a:solidFill>
              <a:srgbClr val="F4E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7" name="자유형: 도형 756">
              <a:extLst>
                <a:ext uri="{FF2B5EF4-FFF2-40B4-BE49-F238E27FC236}">
                  <a16:creationId xmlns:a16="http://schemas.microsoft.com/office/drawing/2014/main" id="{56D5AEA0-33C5-452F-8144-882328192E6E}"/>
                </a:ext>
              </a:extLst>
            </p:cNvPr>
            <p:cNvSpPr/>
            <p:nvPr/>
          </p:nvSpPr>
          <p:spPr>
            <a:xfrm>
              <a:off x="7650797" y="2703004"/>
              <a:ext cx="2901632" cy="2782894"/>
            </a:xfrm>
            <a:custGeom>
              <a:avLst/>
              <a:gdLst>
                <a:gd name="connsiteX0" fmla="*/ 577850 w 577850"/>
                <a:gd name="connsiteY0" fmla="*/ 0 h 476510"/>
                <a:gd name="connsiteX1" fmla="*/ 577850 w 577850"/>
                <a:gd name="connsiteY1" fmla="*/ 0 h 476510"/>
                <a:gd name="connsiteX2" fmla="*/ 498475 w 577850"/>
                <a:gd name="connsiteY2" fmla="*/ 60325 h 476510"/>
                <a:gd name="connsiteX3" fmla="*/ 495300 w 577850"/>
                <a:gd name="connsiteY3" fmla="*/ 69850 h 476510"/>
                <a:gd name="connsiteX4" fmla="*/ 485775 w 577850"/>
                <a:gd name="connsiteY4" fmla="*/ 95250 h 476510"/>
                <a:gd name="connsiteX5" fmla="*/ 476250 w 577850"/>
                <a:gd name="connsiteY5" fmla="*/ 104775 h 476510"/>
                <a:gd name="connsiteX6" fmla="*/ 463550 w 577850"/>
                <a:gd name="connsiteY6" fmla="*/ 111125 h 476510"/>
                <a:gd name="connsiteX7" fmla="*/ 412750 w 577850"/>
                <a:gd name="connsiteY7" fmla="*/ 120650 h 476510"/>
                <a:gd name="connsiteX8" fmla="*/ 387350 w 577850"/>
                <a:gd name="connsiteY8" fmla="*/ 130175 h 476510"/>
                <a:gd name="connsiteX9" fmla="*/ 377825 w 577850"/>
                <a:gd name="connsiteY9" fmla="*/ 139700 h 476510"/>
                <a:gd name="connsiteX10" fmla="*/ 355600 w 577850"/>
                <a:gd name="connsiteY10" fmla="*/ 146050 h 476510"/>
                <a:gd name="connsiteX11" fmla="*/ 346075 w 577850"/>
                <a:gd name="connsiteY11" fmla="*/ 152400 h 476510"/>
                <a:gd name="connsiteX12" fmla="*/ 336550 w 577850"/>
                <a:gd name="connsiteY12" fmla="*/ 161925 h 476510"/>
                <a:gd name="connsiteX13" fmla="*/ 327025 w 577850"/>
                <a:gd name="connsiteY13" fmla="*/ 165100 h 476510"/>
                <a:gd name="connsiteX14" fmla="*/ 295275 w 577850"/>
                <a:gd name="connsiteY14" fmla="*/ 184150 h 476510"/>
                <a:gd name="connsiteX15" fmla="*/ 269875 w 577850"/>
                <a:gd name="connsiteY15" fmla="*/ 206375 h 476510"/>
                <a:gd name="connsiteX16" fmla="*/ 266700 w 577850"/>
                <a:gd name="connsiteY16" fmla="*/ 225425 h 476510"/>
                <a:gd name="connsiteX17" fmla="*/ 263525 w 577850"/>
                <a:gd name="connsiteY17" fmla="*/ 285750 h 476510"/>
                <a:gd name="connsiteX18" fmla="*/ 231775 w 577850"/>
                <a:gd name="connsiteY18" fmla="*/ 311150 h 476510"/>
                <a:gd name="connsiteX19" fmla="*/ 206375 w 577850"/>
                <a:gd name="connsiteY19" fmla="*/ 330200 h 476510"/>
                <a:gd name="connsiteX20" fmla="*/ 142875 w 577850"/>
                <a:gd name="connsiteY20" fmla="*/ 352425 h 476510"/>
                <a:gd name="connsiteX21" fmla="*/ 98425 w 577850"/>
                <a:gd name="connsiteY21" fmla="*/ 374650 h 476510"/>
                <a:gd name="connsiteX22" fmla="*/ 79375 w 577850"/>
                <a:gd name="connsiteY22" fmla="*/ 387350 h 476510"/>
                <a:gd name="connsiteX23" fmla="*/ 63500 w 577850"/>
                <a:gd name="connsiteY23" fmla="*/ 393700 h 476510"/>
                <a:gd name="connsiteX24" fmla="*/ 38100 w 577850"/>
                <a:gd name="connsiteY24" fmla="*/ 415925 h 476510"/>
                <a:gd name="connsiteX25" fmla="*/ 22225 w 577850"/>
                <a:gd name="connsiteY25" fmla="*/ 428625 h 476510"/>
                <a:gd name="connsiteX26" fmla="*/ 3175 w 577850"/>
                <a:gd name="connsiteY26" fmla="*/ 460375 h 476510"/>
                <a:gd name="connsiteX27" fmla="*/ 0 w 577850"/>
                <a:gd name="connsiteY27" fmla="*/ 469900 h 476510"/>
                <a:gd name="connsiteX28" fmla="*/ 9525 w 577850"/>
                <a:gd name="connsiteY28" fmla="*/ 476250 h 476510"/>
                <a:gd name="connsiteX29" fmla="*/ 63500 w 577850"/>
                <a:gd name="connsiteY29" fmla="*/ 473075 h 476510"/>
                <a:gd name="connsiteX30" fmla="*/ 76200 w 577850"/>
                <a:gd name="connsiteY30" fmla="*/ 466725 h 476510"/>
                <a:gd name="connsiteX31" fmla="*/ 85725 w 577850"/>
                <a:gd name="connsiteY31" fmla="*/ 463550 h 476510"/>
                <a:gd name="connsiteX32" fmla="*/ 98425 w 577850"/>
                <a:gd name="connsiteY32" fmla="*/ 454025 h 476510"/>
                <a:gd name="connsiteX33" fmla="*/ 117475 w 577850"/>
                <a:gd name="connsiteY33" fmla="*/ 447675 h 476510"/>
                <a:gd name="connsiteX34" fmla="*/ 158750 w 577850"/>
                <a:gd name="connsiteY34" fmla="*/ 450850 h 476510"/>
                <a:gd name="connsiteX35" fmla="*/ 168275 w 577850"/>
                <a:gd name="connsiteY35" fmla="*/ 457200 h 476510"/>
                <a:gd name="connsiteX36" fmla="*/ 180975 w 577850"/>
                <a:gd name="connsiteY36" fmla="*/ 466725 h 476510"/>
                <a:gd name="connsiteX37" fmla="*/ 225425 w 577850"/>
                <a:gd name="connsiteY37" fmla="*/ 463550 h 476510"/>
                <a:gd name="connsiteX38" fmla="*/ 238125 w 577850"/>
                <a:gd name="connsiteY38" fmla="*/ 450850 h 476510"/>
                <a:gd name="connsiteX39" fmla="*/ 260350 w 577850"/>
                <a:gd name="connsiteY39" fmla="*/ 415925 h 476510"/>
                <a:gd name="connsiteX40" fmla="*/ 273050 w 577850"/>
                <a:gd name="connsiteY40" fmla="*/ 400050 h 476510"/>
                <a:gd name="connsiteX41" fmla="*/ 279400 w 577850"/>
                <a:gd name="connsiteY41" fmla="*/ 346075 h 476510"/>
                <a:gd name="connsiteX42" fmla="*/ 282575 w 577850"/>
                <a:gd name="connsiteY42" fmla="*/ 336550 h 476510"/>
                <a:gd name="connsiteX43" fmla="*/ 301625 w 577850"/>
                <a:gd name="connsiteY43" fmla="*/ 317500 h 476510"/>
                <a:gd name="connsiteX44" fmla="*/ 311150 w 577850"/>
                <a:gd name="connsiteY44" fmla="*/ 307975 h 476510"/>
                <a:gd name="connsiteX45" fmla="*/ 311150 w 577850"/>
                <a:gd name="connsiteY45" fmla="*/ 288925 h 476510"/>
                <a:gd name="connsiteX46" fmla="*/ 327025 w 577850"/>
                <a:gd name="connsiteY46" fmla="*/ 241300 h 476510"/>
                <a:gd name="connsiteX47" fmla="*/ 333375 w 577850"/>
                <a:gd name="connsiteY47" fmla="*/ 231775 h 476510"/>
                <a:gd name="connsiteX48" fmla="*/ 358775 w 577850"/>
                <a:gd name="connsiteY48" fmla="*/ 225425 h 476510"/>
                <a:gd name="connsiteX49" fmla="*/ 384175 w 577850"/>
                <a:gd name="connsiteY49" fmla="*/ 212725 h 476510"/>
                <a:gd name="connsiteX50" fmla="*/ 409575 w 577850"/>
                <a:gd name="connsiteY50" fmla="*/ 196850 h 476510"/>
                <a:gd name="connsiteX51" fmla="*/ 428625 w 577850"/>
                <a:gd name="connsiteY51" fmla="*/ 193675 h 476510"/>
                <a:gd name="connsiteX52" fmla="*/ 438150 w 577850"/>
                <a:gd name="connsiteY52" fmla="*/ 190500 h 476510"/>
                <a:gd name="connsiteX53" fmla="*/ 476250 w 577850"/>
                <a:gd name="connsiteY53" fmla="*/ 180975 h 476510"/>
                <a:gd name="connsiteX54" fmla="*/ 514350 w 577850"/>
                <a:gd name="connsiteY54" fmla="*/ 174625 h 476510"/>
                <a:gd name="connsiteX55" fmla="*/ 523875 w 577850"/>
                <a:gd name="connsiteY55" fmla="*/ 168275 h 476510"/>
                <a:gd name="connsiteX56" fmla="*/ 546100 w 577850"/>
                <a:gd name="connsiteY56" fmla="*/ 161925 h 476510"/>
                <a:gd name="connsiteX57" fmla="*/ 555625 w 577850"/>
                <a:gd name="connsiteY57" fmla="*/ 136525 h 476510"/>
                <a:gd name="connsiteX58" fmla="*/ 495300 w 577850"/>
                <a:gd name="connsiteY58" fmla="*/ 130175 h 476510"/>
                <a:gd name="connsiteX59" fmla="*/ 504825 w 577850"/>
                <a:gd name="connsiteY59" fmla="*/ 120650 h 476510"/>
                <a:gd name="connsiteX60" fmla="*/ 511175 w 577850"/>
                <a:gd name="connsiteY60" fmla="*/ 111125 h 476510"/>
                <a:gd name="connsiteX61" fmla="*/ 520700 w 577850"/>
                <a:gd name="connsiteY61" fmla="*/ 104775 h 476510"/>
                <a:gd name="connsiteX62" fmla="*/ 530225 w 577850"/>
                <a:gd name="connsiteY62" fmla="*/ 95250 h 476510"/>
                <a:gd name="connsiteX63" fmla="*/ 539750 w 577850"/>
                <a:gd name="connsiteY63" fmla="*/ 92075 h 476510"/>
                <a:gd name="connsiteX64" fmla="*/ 549275 w 577850"/>
                <a:gd name="connsiteY64" fmla="*/ 85725 h 476510"/>
                <a:gd name="connsiteX65" fmla="*/ 571500 w 577850"/>
                <a:gd name="connsiteY65" fmla="*/ 69850 h 476510"/>
                <a:gd name="connsiteX66" fmla="*/ 577850 w 577850"/>
                <a:gd name="connsiteY66" fmla="*/ 47625 h 476510"/>
                <a:gd name="connsiteX67" fmla="*/ 577850 w 577850"/>
                <a:gd name="connsiteY67" fmla="*/ 0 h 4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7850" h="476510">
                  <a:moveTo>
                    <a:pt x="577850" y="0"/>
                  </a:moveTo>
                  <a:lnTo>
                    <a:pt x="577850" y="0"/>
                  </a:lnTo>
                  <a:cubicBezTo>
                    <a:pt x="551392" y="20108"/>
                    <a:pt x="523844" y="38859"/>
                    <a:pt x="498475" y="60325"/>
                  </a:cubicBezTo>
                  <a:cubicBezTo>
                    <a:pt x="495920" y="62487"/>
                    <a:pt x="496112" y="66603"/>
                    <a:pt x="495300" y="69850"/>
                  </a:cubicBezTo>
                  <a:cubicBezTo>
                    <a:pt x="491391" y="85485"/>
                    <a:pt x="495108" y="84050"/>
                    <a:pt x="485775" y="95250"/>
                  </a:cubicBezTo>
                  <a:cubicBezTo>
                    <a:pt x="482900" y="98699"/>
                    <a:pt x="479904" y="102165"/>
                    <a:pt x="476250" y="104775"/>
                  </a:cubicBezTo>
                  <a:cubicBezTo>
                    <a:pt x="472399" y="107526"/>
                    <a:pt x="468040" y="109628"/>
                    <a:pt x="463550" y="111125"/>
                  </a:cubicBezTo>
                  <a:cubicBezTo>
                    <a:pt x="443343" y="117861"/>
                    <a:pt x="433639" y="118039"/>
                    <a:pt x="412750" y="120650"/>
                  </a:cubicBezTo>
                  <a:cubicBezTo>
                    <a:pt x="406417" y="122761"/>
                    <a:pt x="391689" y="127463"/>
                    <a:pt x="387350" y="130175"/>
                  </a:cubicBezTo>
                  <a:cubicBezTo>
                    <a:pt x="383542" y="132555"/>
                    <a:pt x="381561" y="137209"/>
                    <a:pt x="377825" y="139700"/>
                  </a:cubicBezTo>
                  <a:cubicBezTo>
                    <a:pt x="375092" y="141522"/>
                    <a:pt x="357294" y="145627"/>
                    <a:pt x="355600" y="146050"/>
                  </a:cubicBezTo>
                  <a:cubicBezTo>
                    <a:pt x="352425" y="148167"/>
                    <a:pt x="349006" y="149957"/>
                    <a:pt x="346075" y="152400"/>
                  </a:cubicBezTo>
                  <a:cubicBezTo>
                    <a:pt x="342626" y="155275"/>
                    <a:pt x="340286" y="159434"/>
                    <a:pt x="336550" y="161925"/>
                  </a:cubicBezTo>
                  <a:cubicBezTo>
                    <a:pt x="333765" y="163781"/>
                    <a:pt x="330200" y="164042"/>
                    <a:pt x="327025" y="165100"/>
                  </a:cubicBezTo>
                  <a:cubicBezTo>
                    <a:pt x="296828" y="187748"/>
                    <a:pt x="334913" y="160367"/>
                    <a:pt x="295275" y="184150"/>
                  </a:cubicBezTo>
                  <a:cubicBezTo>
                    <a:pt x="284344" y="190709"/>
                    <a:pt x="278897" y="197353"/>
                    <a:pt x="269875" y="206375"/>
                  </a:cubicBezTo>
                  <a:cubicBezTo>
                    <a:pt x="268817" y="212725"/>
                    <a:pt x="267213" y="219008"/>
                    <a:pt x="266700" y="225425"/>
                  </a:cubicBezTo>
                  <a:cubicBezTo>
                    <a:pt x="265094" y="245497"/>
                    <a:pt x="269447" y="266504"/>
                    <a:pt x="263525" y="285750"/>
                  </a:cubicBezTo>
                  <a:cubicBezTo>
                    <a:pt x="257904" y="304018"/>
                    <a:pt x="245179" y="306682"/>
                    <a:pt x="231775" y="311150"/>
                  </a:cubicBezTo>
                  <a:cubicBezTo>
                    <a:pt x="229078" y="313308"/>
                    <a:pt x="212440" y="327369"/>
                    <a:pt x="206375" y="330200"/>
                  </a:cubicBezTo>
                  <a:cubicBezTo>
                    <a:pt x="170870" y="346769"/>
                    <a:pt x="174866" y="344427"/>
                    <a:pt x="142875" y="352425"/>
                  </a:cubicBezTo>
                  <a:cubicBezTo>
                    <a:pt x="107383" y="373720"/>
                    <a:pt x="123099" y="368482"/>
                    <a:pt x="98425" y="374650"/>
                  </a:cubicBezTo>
                  <a:cubicBezTo>
                    <a:pt x="92075" y="378883"/>
                    <a:pt x="86461" y="384516"/>
                    <a:pt x="79375" y="387350"/>
                  </a:cubicBezTo>
                  <a:cubicBezTo>
                    <a:pt x="74083" y="389467"/>
                    <a:pt x="68482" y="390932"/>
                    <a:pt x="63500" y="393700"/>
                  </a:cubicBezTo>
                  <a:cubicBezTo>
                    <a:pt x="51369" y="400440"/>
                    <a:pt x="48480" y="406698"/>
                    <a:pt x="38100" y="415925"/>
                  </a:cubicBezTo>
                  <a:cubicBezTo>
                    <a:pt x="33035" y="420427"/>
                    <a:pt x="26758" y="423588"/>
                    <a:pt x="22225" y="428625"/>
                  </a:cubicBezTo>
                  <a:cubicBezTo>
                    <a:pt x="16069" y="435465"/>
                    <a:pt x="7251" y="450864"/>
                    <a:pt x="3175" y="460375"/>
                  </a:cubicBezTo>
                  <a:cubicBezTo>
                    <a:pt x="1857" y="463451"/>
                    <a:pt x="1058" y="466725"/>
                    <a:pt x="0" y="469900"/>
                  </a:cubicBezTo>
                  <a:cubicBezTo>
                    <a:pt x="3175" y="472017"/>
                    <a:pt x="5714" y="476059"/>
                    <a:pt x="9525" y="476250"/>
                  </a:cubicBezTo>
                  <a:cubicBezTo>
                    <a:pt x="27525" y="477150"/>
                    <a:pt x="45658" y="475624"/>
                    <a:pt x="63500" y="473075"/>
                  </a:cubicBezTo>
                  <a:cubicBezTo>
                    <a:pt x="68185" y="472406"/>
                    <a:pt x="71850" y="468589"/>
                    <a:pt x="76200" y="466725"/>
                  </a:cubicBezTo>
                  <a:cubicBezTo>
                    <a:pt x="79276" y="465407"/>
                    <a:pt x="82550" y="464608"/>
                    <a:pt x="85725" y="463550"/>
                  </a:cubicBezTo>
                  <a:cubicBezTo>
                    <a:pt x="89958" y="460375"/>
                    <a:pt x="93692" y="456392"/>
                    <a:pt x="98425" y="454025"/>
                  </a:cubicBezTo>
                  <a:cubicBezTo>
                    <a:pt x="104412" y="451032"/>
                    <a:pt x="117475" y="447675"/>
                    <a:pt x="117475" y="447675"/>
                  </a:cubicBezTo>
                  <a:cubicBezTo>
                    <a:pt x="131233" y="448733"/>
                    <a:pt x="145187" y="448307"/>
                    <a:pt x="158750" y="450850"/>
                  </a:cubicBezTo>
                  <a:cubicBezTo>
                    <a:pt x="162501" y="451553"/>
                    <a:pt x="165170" y="454982"/>
                    <a:pt x="168275" y="457200"/>
                  </a:cubicBezTo>
                  <a:cubicBezTo>
                    <a:pt x="172581" y="460276"/>
                    <a:pt x="176742" y="463550"/>
                    <a:pt x="180975" y="466725"/>
                  </a:cubicBezTo>
                  <a:cubicBezTo>
                    <a:pt x="195792" y="465667"/>
                    <a:pt x="211113" y="467526"/>
                    <a:pt x="225425" y="463550"/>
                  </a:cubicBezTo>
                  <a:cubicBezTo>
                    <a:pt x="231193" y="461948"/>
                    <a:pt x="234148" y="455325"/>
                    <a:pt x="238125" y="450850"/>
                  </a:cubicBezTo>
                  <a:cubicBezTo>
                    <a:pt x="261967" y="424027"/>
                    <a:pt x="240767" y="446698"/>
                    <a:pt x="260350" y="415925"/>
                  </a:cubicBezTo>
                  <a:cubicBezTo>
                    <a:pt x="263988" y="410208"/>
                    <a:pt x="268817" y="405342"/>
                    <a:pt x="273050" y="400050"/>
                  </a:cubicBezTo>
                  <a:cubicBezTo>
                    <a:pt x="281691" y="374126"/>
                    <a:pt x="272573" y="404104"/>
                    <a:pt x="279400" y="346075"/>
                  </a:cubicBezTo>
                  <a:cubicBezTo>
                    <a:pt x="279791" y="342751"/>
                    <a:pt x="280520" y="339192"/>
                    <a:pt x="282575" y="336550"/>
                  </a:cubicBezTo>
                  <a:cubicBezTo>
                    <a:pt x="288088" y="329461"/>
                    <a:pt x="295275" y="323850"/>
                    <a:pt x="301625" y="317500"/>
                  </a:cubicBezTo>
                  <a:lnTo>
                    <a:pt x="311150" y="307975"/>
                  </a:lnTo>
                  <a:cubicBezTo>
                    <a:pt x="321733" y="276225"/>
                    <a:pt x="309033" y="320675"/>
                    <a:pt x="311150" y="288925"/>
                  </a:cubicBezTo>
                  <a:cubicBezTo>
                    <a:pt x="314390" y="240331"/>
                    <a:pt x="309738" y="262044"/>
                    <a:pt x="327025" y="241300"/>
                  </a:cubicBezTo>
                  <a:cubicBezTo>
                    <a:pt x="329468" y="238369"/>
                    <a:pt x="330395" y="234159"/>
                    <a:pt x="333375" y="231775"/>
                  </a:cubicBezTo>
                  <a:cubicBezTo>
                    <a:pt x="336629" y="229172"/>
                    <a:pt x="357984" y="225583"/>
                    <a:pt x="358775" y="225425"/>
                  </a:cubicBezTo>
                  <a:cubicBezTo>
                    <a:pt x="367242" y="221192"/>
                    <a:pt x="377482" y="219418"/>
                    <a:pt x="384175" y="212725"/>
                  </a:cubicBezTo>
                  <a:cubicBezTo>
                    <a:pt x="394967" y="201933"/>
                    <a:pt x="393039" y="201360"/>
                    <a:pt x="409575" y="196850"/>
                  </a:cubicBezTo>
                  <a:cubicBezTo>
                    <a:pt x="415786" y="195156"/>
                    <a:pt x="422341" y="195072"/>
                    <a:pt x="428625" y="193675"/>
                  </a:cubicBezTo>
                  <a:cubicBezTo>
                    <a:pt x="431892" y="192949"/>
                    <a:pt x="434944" y="191462"/>
                    <a:pt x="438150" y="190500"/>
                  </a:cubicBezTo>
                  <a:cubicBezTo>
                    <a:pt x="452320" y="186249"/>
                    <a:pt x="462096" y="183153"/>
                    <a:pt x="476250" y="180975"/>
                  </a:cubicBezTo>
                  <a:cubicBezTo>
                    <a:pt x="514899" y="175029"/>
                    <a:pt x="488811" y="181010"/>
                    <a:pt x="514350" y="174625"/>
                  </a:cubicBezTo>
                  <a:cubicBezTo>
                    <a:pt x="517525" y="172508"/>
                    <a:pt x="520462" y="169982"/>
                    <a:pt x="523875" y="168275"/>
                  </a:cubicBezTo>
                  <a:cubicBezTo>
                    <a:pt x="528430" y="165998"/>
                    <a:pt x="542031" y="162942"/>
                    <a:pt x="546100" y="161925"/>
                  </a:cubicBezTo>
                  <a:cubicBezTo>
                    <a:pt x="551438" y="156587"/>
                    <a:pt x="579595" y="140883"/>
                    <a:pt x="555625" y="136525"/>
                  </a:cubicBezTo>
                  <a:cubicBezTo>
                    <a:pt x="535732" y="132908"/>
                    <a:pt x="515408" y="132292"/>
                    <a:pt x="495300" y="130175"/>
                  </a:cubicBezTo>
                  <a:cubicBezTo>
                    <a:pt x="498475" y="127000"/>
                    <a:pt x="501950" y="124099"/>
                    <a:pt x="504825" y="120650"/>
                  </a:cubicBezTo>
                  <a:cubicBezTo>
                    <a:pt x="507268" y="117719"/>
                    <a:pt x="508477" y="113823"/>
                    <a:pt x="511175" y="111125"/>
                  </a:cubicBezTo>
                  <a:cubicBezTo>
                    <a:pt x="513873" y="108427"/>
                    <a:pt x="517769" y="107218"/>
                    <a:pt x="520700" y="104775"/>
                  </a:cubicBezTo>
                  <a:cubicBezTo>
                    <a:pt x="524149" y="101900"/>
                    <a:pt x="526489" y="97741"/>
                    <a:pt x="530225" y="95250"/>
                  </a:cubicBezTo>
                  <a:cubicBezTo>
                    <a:pt x="533010" y="93394"/>
                    <a:pt x="536757" y="93572"/>
                    <a:pt x="539750" y="92075"/>
                  </a:cubicBezTo>
                  <a:cubicBezTo>
                    <a:pt x="543163" y="90368"/>
                    <a:pt x="545962" y="87618"/>
                    <a:pt x="549275" y="85725"/>
                  </a:cubicBezTo>
                  <a:cubicBezTo>
                    <a:pt x="568777" y="74581"/>
                    <a:pt x="555985" y="85365"/>
                    <a:pt x="571500" y="69850"/>
                  </a:cubicBezTo>
                  <a:cubicBezTo>
                    <a:pt x="572997" y="65358"/>
                    <a:pt x="577850" y="51612"/>
                    <a:pt x="577850" y="47625"/>
                  </a:cubicBezTo>
                  <a:lnTo>
                    <a:pt x="577850" y="0"/>
                  </a:ln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8" name="자유형: 도형 757">
              <a:extLst>
                <a:ext uri="{FF2B5EF4-FFF2-40B4-BE49-F238E27FC236}">
                  <a16:creationId xmlns:a16="http://schemas.microsoft.com/office/drawing/2014/main" id="{84A913B9-CAA4-4E59-875C-45E04B7C010C}"/>
                </a:ext>
              </a:extLst>
            </p:cNvPr>
            <p:cNvSpPr/>
            <p:nvPr/>
          </p:nvSpPr>
          <p:spPr>
            <a:xfrm>
              <a:off x="5722478" y="5280413"/>
              <a:ext cx="955794" cy="760243"/>
            </a:xfrm>
            <a:custGeom>
              <a:avLst/>
              <a:gdLst>
                <a:gd name="connsiteX0" fmla="*/ 18893 w 190343"/>
                <a:gd name="connsiteY0" fmla="*/ 38100 h 130175"/>
                <a:gd name="connsiteX1" fmla="*/ 18893 w 190343"/>
                <a:gd name="connsiteY1" fmla="*/ 38100 h 130175"/>
                <a:gd name="connsiteX2" fmla="*/ 6193 w 190343"/>
                <a:gd name="connsiteY2" fmla="*/ 127000 h 130175"/>
                <a:gd name="connsiteX3" fmla="*/ 22068 w 190343"/>
                <a:gd name="connsiteY3" fmla="*/ 130175 h 130175"/>
                <a:gd name="connsiteX4" fmla="*/ 37943 w 190343"/>
                <a:gd name="connsiteY4" fmla="*/ 127000 h 130175"/>
                <a:gd name="connsiteX5" fmla="*/ 72868 w 190343"/>
                <a:gd name="connsiteY5" fmla="*/ 104775 h 130175"/>
                <a:gd name="connsiteX6" fmla="*/ 79218 w 190343"/>
                <a:gd name="connsiteY6" fmla="*/ 95250 h 130175"/>
                <a:gd name="connsiteX7" fmla="*/ 88743 w 190343"/>
                <a:gd name="connsiteY7" fmla="*/ 85725 h 130175"/>
                <a:gd name="connsiteX8" fmla="*/ 104618 w 190343"/>
                <a:gd name="connsiteY8" fmla="*/ 69850 h 130175"/>
                <a:gd name="connsiteX9" fmla="*/ 110968 w 190343"/>
                <a:gd name="connsiteY9" fmla="*/ 60325 h 130175"/>
                <a:gd name="connsiteX10" fmla="*/ 120493 w 190343"/>
                <a:gd name="connsiteY10" fmla="*/ 57150 h 130175"/>
                <a:gd name="connsiteX11" fmla="*/ 130018 w 190343"/>
                <a:gd name="connsiteY11" fmla="*/ 50800 h 130175"/>
                <a:gd name="connsiteX12" fmla="*/ 152243 w 190343"/>
                <a:gd name="connsiteY12" fmla="*/ 44450 h 130175"/>
                <a:gd name="connsiteX13" fmla="*/ 180818 w 190343"/>
                <a:gd name="connsiteY13" fmla="*/ 28575 h 130175"/>
                <a:gd name="connsiteX14" fmla="*/ 190343 w 190343"/>
                <a:gd name="connsiteY14" fmla="*/ 19050 h 130175"/>
                <a:gd name="connsiteX15" fmla="*/ 183993 w 190343"/>
                <a:gd name="connsiteY15" fmla="*/ 3175 h 130175"/>
                <a:gd name="connsiteX16" fmla="*/ 171293 w 190343"/>
                <a:gd name="connsiteY16" fmla="*/ 0 h 130175"/>
                <a:gd name="connsiteX17" fmla="*/ 104618 w 190343"/>
                <a:gd name="connsiteY17" fmla="*/ 3175 h 130175"/>
                <a:gd name="connsiteX18" fmla="*/ 88743 w 190343"/>
                <a:gd name="connsiteY18" fmla="*/ 9525 h 130175"/>
                <a:gd name="connsiteX19" fmla="*/ 79218 w 190343"/>
                <a:gd name="connsiteY19" fmla="*/ 12700 h 130175"/>
                <a:gd name="connsiteX20" fmla="*/ 66518 w 190343"/>
                <a:gd name="connsiteY20" fmla="*/ 19050 h 130175"/>
                <a:gd name="connsiteX21" fmla="*/ 56993 w 190343"/>
                <a:gd name="connsiteY21" fmla="*/ 22225 h 130175"/>
                <a:gd name="connsiteX22" fmla="*/ 47468 w 190343"/>
                <a:gd name="connsiteY22" fmla="*/ 28575 h 130175"/>
                <a:gd name="connsiteX23" fmla="*/ 18893 w 190343"/>
                <a:gd name="connsiteY23" fmla="*/ 38100 h 130175"/>
                <a:gd name="connsiteX24" fmla="*/ 18893 w 190343"/>
                <a:gd name="connsiteY24" fmla="*/ 3810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343" h="130175">
                  <a:moveTo>
                    <a:pt x="18893" y="38100"/>
                  </a:moveTo>
                  <a:lnTo>
                    <a:pt x="18893" y="38100"/>
                  </a:lnTo>
                  <a:cubicBezTo>
                    <a:pt x="4721" y="72113"/>
                    <a:pt x="-7987" y="86822"/>
                    <a:pt x="6193" y="127000"/>
                  </a:cubicBezTo>
                  <a:cubicBezTo>
                    <a:pt x="7989" y="132089"/>
                    <a:pt x="16776" y="129117"/>
                    <a:pt x="22068" y="130175"/>
                  </a:cubicBezTo>
                  <a:cubicBezTo>
                    <a:pt x="27360" y="129117"/>
                    <a:pt x="32708" y="128309"/>
                    <a:pt x="37943" y="127000"/>
                  </a:cubicBezTo>
                  <a:cubicBezTo>
                    <a:pt x="50877" y="123767"/>
                    <a:pt x="65762" y="115434"/>
                    <a:pt x="72868" y="104775"/>
                  </a:cubicBezTo>
                  <a:cubicBezTo>
                    <a:pt x="74985" y="101600"/>
                    <a:pt x="76775" y="98181"/>
                    <a:pt x="79218" y="95250"/>
                  </a:cubicBezTo>
                  <a:cubicBezTo>
                    <a:pt x="82093" y="91801"/>
                    <a:pt x="86133" y="89379"/>
                    <a:pt x="88743" y="85725"/>
                  </a:cubicBezTo>
                  <a:cubicBezTo>
                    <a:pt x="101003" y="68560"/>
                    <a:pt x="87482" y="75562"/>
                    <a:pt x="104618" y="69850"/>
                  </a:cubicBezTo>
                  <a:cubicBezTo>
                    <a:pt x="106735" y="66675"/>
                    <a:pt x="107988" y="62709"/>
                    <a:pt x="110968" y="60325"/>
                  </a:cubicBezTo>
                  <a:cubicBezTo>
                    <a:pt x="113581" y="58234"/>
                    <a:pt x="117500" y="58647"/>
                    <a:pt x="120493" y="57150"/>
                  </a:cubicBezTo>
                  <a:cubicBezTo>
                    <a:pt x="123906" y="55443"/>
                    <a:pt x="126605" y="52507"/>
                    <a:pt x="130018" y="50800"/>
                  </a:cubicBezTo>
                  <a:cubicBezTo>
                    <a:pt x="139254" y="46182"/>
                    <a:pt x="142070" y="48519"/>
                    <a:pt x="152243" y="44450"/>
                  </a:cubicBezTo>
                  <a:cubicBezTo>
                    <a:pt x="158479" y="41956"/>
                    <a:pt x="174107" y="34167"/>
                    <a:pt x="180818" y="28575"/>
                  </a:cubicBezTo>
                  <a:cubicBezTo>
                    <a:pt x="184267" y="25700"/>
                    <a:pt x="187168" y="22225"/>
                    <a:pt x="190343" y="19050"/>
                  </a:cubicBezTo>
                  <a:cubicBezTo>
                    <a:pt x="188226" y="13758"/>
                    <a:pt x="188023" y="7205"/>
                    <a:pt x="183993" y="3175"/>
                  </a:cubicBezTo>
                  <a:cubicBezTo>
                    <a:pt x="180907" y="89"/>
                    <a:pt x="175657" y="0"/>
                    <a:pt x="171293" y="0"/>
                  </a:cubicBezTo>
                  <a:cubicBezTo>
                    <a:pt x="149043" y="0"/>
                    <a:pt x="126843" y="2117"/>
                    <a:pt x="104618" y="3175"/>
                  </a:cubicBezTo>
                  <a:cubicBezTo>
                    <a:pt x="99326" y="5292"/>
                    <a:pt x="94079" y="7524"/>
                    <a:pt x="88743" y="9525"/>
                  </a:cubicBezTo>
                  <a:cubicBezTo>
                    <a:pt x="85609" y="10700"/>
                    <a:pt x="82294" y="11382"/>
                    <a:pt x="79218" y="12700"/>
                  </a:cubicBezTo>
                  <a:cubicBezTo>
                    <a:pt x="74868" y="14564"/>
                    <a:pt x="70868" y="17186"/>
                    <a:pt x="66518" y="19050"/>
                  </a:cubicBezTo>
                  <a:cubicBezTo>
                    <a:pt x="63442" y="20368"/>
                    <a:pt x="59986" y="20728"/>
                    <a:pt x="56993" y="22225"/>
                  </a:cubicBezTo>
                  <a:cubicBezTo>
                    <a:pt x="53580" y="23932"/>
                    <a:pt x="50955" y="27025"/>
                    <a:pt x="47468" y="28575"/>
                  </a:cubicBezTo>
                  <a:lnTo>
                    <a:pt x="18893" y="38100"/>
                  </a:lnTo>
                  <a:lnTo>
                    <a:pt x="18893" y="38100"/>
                  </a:lnTo>
                  <a:close/>
                </a:path>
              </a:pathLst>
            </a:custGeom>
            <a:solidFill>
              <a:srgbClr val="E089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59" name="자유형: 도형 758">
              <a:extLst>
                <a:ext uri="{FF2B5EF4-FFF2-40B4-BE49-F238E27FC236}">
                  <a16:creationId xmlns:a16="http://schemas.microsoft.com/office/drawing/2014/main" id="{FD1C9CDA-0987-46A1-854C-77131463B7E7}"/>
                </a:ext>
              </a:extLst>
            </p:cNvPr>
            <p:cNvSpPr/>
            <p:nvPr/>
          </p:nvSpPr>
          <p:spPr>
            <a:xfrm>
              <a:off x="6088379" y="4495530"/>
              <a:ext cx="1769677" cy="1565239"/>
            </a:xfrm>
            <a:custGeom>
              <a:avLst/>
              <a:gdLst>
                <a:gd name="connsiteX0" fmla="*/ 203200 w 352425"/>
                <a:gd name="connsiteY0" fmla="*/ 10569 h 268013"/>
                <a:gd name="connsiteX1" fmla="*/ 203200 w 352425"/>
                <a:gd name="connsiteY1" fmla="*/ 10569 h 268013"/>
                <a:gd name="connsiteX2" fmla="*/ 95250 w 352425"/>
                <a:gd name="connsiteY2" fmla="*/ 39144 h 268013"/>
                <a:gd name="connsiteX3" fmla="*/ 85725 w 352425"/>
                <a:gd name="connsiteY3" fmla="*/ 42319 h 268013"/>
                <a:gd name="connsiteX4" fmla="*/ 76200 w 352425"/>
                <a:gd name="connsiteY4" fmla="*/ 51844 h 268013"/>
                <a:gd name="connsiteX5" fmla="*/ 63500 w 352425"/>
                <a:gd name="connsiteY5" fmla="*/ 61369 h 268013"/>
                <a:gd name="connsiteX6" fmla="*/ 53975 w 352425"/>
                <a:gd name="connsiteY6" fmla="*/ 67719 h 268013"/>
                <a:gd name="connsiteX7" fmla="*/ 44450 w 352425"/>
                <a:gd name="connsiteY7" fmla="*/ 77244 h 268013"/>
                <a:gd name="connsiteX8" fmla="*/ 31750 w 352425"/>
                <a:gd name="connsiteY8" fmla="*/ 108994 h 268013"/>
                <a:gd name="connsiteX9" fmla="*/ 12700 w 352425"/>
                <a:gd name="connsiteY9" fmla="*/ 128044 h 268013"/>
                <a:gd name="connsiteX10" fmla="*/ 0 w 352425"/>
                <a:gd name="connsiteY10" fmla="*/ 150269 h 268013"/>
                <a:gd name="connsiteX11" fmla="*/ 12700 w 352425"/>
                <a:gd name="connsiteY11" fmla="*/ 153444 h 268013"/>
                <a:gd name="connsiteX12" fmla="*/ 82550 w 352425"/>
                <a:gd name="connsiteY12" fmla="*/ 143919 h 268013"/>
                <a:gd name="connsiteX13" fmla="*/ 104775 w 352425"/>
                <a:gd name="connsiteY13" fmla="*/ 147094 h 268013"/>
                <a:gd name="connsiteX14" fmla="*/ 107950 w 352425"/>
                <a:gd name="connsiteY14" fmla="*/ 156619 h 268013"/>
                <a:gd name="connsiteX15" fmla="*/ 104775 w 352425"/>
                <a:gd name="connsiteY15" fmla="*/ 191544 h 268013"/>
                <a:gd name="connsiteX16" fmla="*/ 92075 w 352425"/>
                <a:gd name="connsiteY16" fmla="*/ 197894 h 268013"/>
                <a:gd name="connsiteX17" fmla="*/ 73025 w 352425"/>
                <a:gd name="connsiteY17" fmla="*/ 220119 h 268013"/>
                <a:gd name="connsiteX18" fmla="*/ 76200 w 352425"/>
                <a:gd name="connsiteY18" fmla="*/ 264569 h 268013"/>
                <a:gd name="connsiteX19" fmla="*/ 130175 w 352425"/>
                <a:gd name="connsiteY19" fmla="*/ 255044 h 268013"/>
                <a:gd name="connsiteX20" fmla="*/ 168275 w 352425"/>
                <a:gd name="connsiteY20" fmla="*/ 229644 h 268013"/>
                <a:gd name="connsiteX21" fmla="*/ 180975 w 352425"/>
                <a:gd name="connsiteY21" fmla="*/ 223294 h 268013"/>
                <a:gd name="connsiteX22" fmla="*/ 184150 w 352425"/>
                <a:gd name="connsiteY22" fmla="*/ 213769 h 268013"/>
                <a:gd name="connsiteX23" fmla="*/ 196850 w 352425"/>
                <a:gd name="connsiteY23" fmla="*/ 201069 h 268013"/>
                <a:gd name="connsiteX24" fmla="*/ 203200 w 352425"/>
                <a:gd name="connsiteY24" fmla="*/ 191544 h 268013"/>
                <a:gd name="connsiteX25" fmla="*/ 206375 w 352425"/>
                <a:gd name="connsiteY25" fmla="*/ 175669 h 268013"/>
                <a:gd name="connsiteX26" fmla="*/ 212725 w 352425"/>
                <a:gd name="connsiteY26" fmla="*/ 162969 h 268013"/>
                <a:gd name="connsiteX27" fmla="*/ 215900 w 352425"/>
                <a:gd name="connsiteY27" fmla="*/ 153444 h 268013"/>
                <a:gd name="connsiteX28" fmla="*/ 222250 w 352425"/>
                <a:gd name="connsiteY28" fmla="*/ 143919 h 268013"/>
                <a:gd name="connsiteX29" fmla="*/ 231775 w 352425"/>
                <a:gd name="connsiteY29" fmla="*/ 128044 h 268013"/>
                <a:gd name="connsiteX30" fmla="*/ 247650 w 352425"/>
                <a:gd name="connsiteY30" fmla="*/ 105819 h 268013"/>
                <a:gd name="connsiteX31" fmla="*/ 263525 w 352425"/>
                <a:gd name="connsiteY31" fmla="*/ 96294 h 268013"/>
                <a:gd name="connsiteX32" fmla="*/ 288925 w 352425"/>
                <a:gd name="connsiteY32" fmla="*/ 70894 h 268013"/>
                <a:gd name="connsiteX33" fmla="*/ 298450 w 352425"/>
                <a:gd name="connsiteY33" fmla="*/ 61369 h 268013"/>
                <a:gd name="connsiteX34" fmla="*/ 307975 w 352425"/>
                <a:gd name="connsiteY34" fmla="*/ 55019 h 268013"/>
                <a:gd name="connsiteX35" fmla="*/ 320675 w 352425"/>
                <a:gd name="connsiteY35" fmla="*/ 45494 h 268013"/>
                <a:gd name="connsiteX36" fmla="*/ 342900 w 352425"/>
                <a:gd name="connsiteY36" fmla="*/ 35969 h 268013"/>
                <a:gd name="connsiteX37" fmla="*/ 352425 w 352425"/>
                <a:gd name="connsiteY37" fmla="*/ 29619 h 268013"/>
                <a:gd name="connsiteX38" fmla="*/ 339725 w 352425"/>
                <a:gd name="connsiteY38" fmla="*/ 16919 h 268013"/>
                <a:gd name="connsiteX39" fmla="*/ 228600 w 352425"/>
                <a:gd name="connsiteY39" fmla="*/ 7394 h 268013"/>
                <a:gd name="connsiteX40" fmla="*/ 203200 w 352425"/>
                <a:gd name="connsiteY40" fmla="*/ 10569 h 26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425" h="268013">
                  <a:moveTo>
                    <a:pt x="203200" y="10569"/>
                  </a:moveTo>
                  <a:lnTo>
                    <a:pt x="203200" y="10569"/>
                  </a:lnTo>
                  <a:lnTo>
                    <a:pt x="95250" y="39144"/>
                  </a:lnTo>
                  <a:cubicBezTo>
                    <a:pt x="92019" y="40017"/>
                    <a:pt x="88510" y="40463"/>
                    <a:pt x="85725" y="42319"/>
                  </a:cubicBezTo>
                  <a:cubicBezTo>
                    <a:pt x="81989" y="44810"/>
                    <a:pt x="79609" y="48922"/>
                    <a:pt x="76200" y="51844"/>
                  </a:cubicBezTo>
                  <a:cubicBezTo>
                    <a:pt x="72182" y="55288"/>
                    <a:pt x="67806" y="58293"/>
                    <a:pt x="63500" y="61369"/>
                  </a:cubicBezTo>
                  <a:cubicBezTo>
                    <a:pt x="60395" y="63587"/>
                    <a:pt x="56906" y="65276"/>
                    <a:pt x="53975" y="67719"/>
                  </a:cubicBezTo>
                  <a:cubicBezTo>
                    <a:pt x="50526" y="70594"/>
                    <a:pt x="47625" y="74069"/>
                    <a:pt x="44450" y="77244"/>
                  </a:cubicBezTo>
                  <a:cubicBezTo>
                    <a:pt x="40439" y="91284"/>
                    <a:pt x="40696" y="98929"/>
                    <a:pt x="31750" y="108994"/>
                  </a:cubicBezTo>
                  <a:cubicBezTo>
                    <a:pt x="25784" y="115706"/>
                    <a:pt x="16716" y="120012"/>
                    <a:pt x="12700" y="128044"/>
                  </a:cubicBezTo>
                  <a:cubicBezTo>
                    <a:pt x="4643" y="144157"/>
                    <a:pt x="8975" y="136806"/>
                    <a:pt x="0" y="150269"/>
                  </a:cubicBezTo>
                  <a:cubicBezTo>
                    <a:pt x="4233" y="151327"/>
                    <a:pt x="8336" y="153444"/>
                    <a:pt x="12700" y="153444"/>
                  </a:cubicBezTo>
                  <a:cubicBezTo>
                    <a:pt x="55106" y="153444"/>
                    <a:pt x="51277" y="152854"/>
                    <a:pt x="82550" y="143919"/>
                  </a:cubicBezTo>
                  <a:cubicBezTo>
                    <a:pt x="89958" y="144977"/>
                    <a:pt x="98082" y="143747"/>
                    <a:pt x="104775" y="147094"/>
                  </a:cubicBezTo>
                  <a:cubicBezTo>
                    <a:pt x="107768" y="148591"/>
                    <a:pt x="107950" y="153272"/>
                    <a:pt x="107950" y="156619"/>
                  </a:cubicBezTo>
                  <a:cubicBezTo>
                    <a:pt x="107950" y="168309"/>
                    <a:pt x="108971" y="180633"/>
                    <a:pt x="104775" y="191544"/>
                  </a:cubicBezTo>
                  <a:cubicBezTo>
                    <a:pt x="103076" y="195962"/>
                    <a:pt x="95861" y="195054"/>
                    <a:pt x="92075" y="197894"/>
                  </a:cubicBezTo>
                  <a:cubicBezTo>
                    <a:pt x="81810" y="205593"/>
                    <a:pt x="79424" y="210520"/>
                    <a:pt x="73025" y="220119"/>
                  </a:cubicBezTo>
                  <a:cubicBezTo>
                    <a:pt x="74083" y="234936"/>
                    <a:pt x="63525" y="256823"/>
                    <a:pt x="76200" y="264569"/>
                  </a:cubicBezTo>
                  <a:cubicBezTo>
                    <a:pt x="91789" y="274096"/>
                    <a:pt x="113093" y="261523"/>
                    <a:pt x="130175" y="255044"/>
                  </a:cubicBezTo>
                  <a:cubicBezTo>
                    <a:pt x="144446" y="249631"/>
                    <a:pt x="154623" y="236470"/>
                    <a:pt x="168275" y="229644"/>
                  </a:cubicBezTo>
                  <a:lnTo>
                    <a:pt x="180975" y="223294"/>
                  </a:lnTo>
                  <a:cubicBezTo>
                    <a:pt x="182033" y="220119"/>
                    <a:pt x="182205" y="216492"/>
                    <a:pt x="184150" y="213769"/>
                  </a:cubicBezTo>
                  <a:cubicBezTo>
                    <a:pt x="187630" y="208897"/>
                    <a:pt x="192954" y="205615"/>
                    <a:pt x="196850" y="201069"/>
                  </a:cubicBezTo>
                  <a:cubicBezTo>
                    <a:pt x="199333" y="198172"/>
                    <a:pt x="201083" y="194719"/>
                    <a:pt x="203200" y="191544"/>
                  </a:cubicBezTo>
                  <a:cubicBezTo>
                    <a:pt x="204258" y="186252"/>
                    <a:pt x="204668" y="180789"/>
                    <a:pt x="206375" y="175669"/>
                  </a:cubicBezTo>
                  <a:cubicBezTo>
                    <a:pt x="207872" y="171179"/>
                    <a:pt x="210861" y="167319"/>
                    <a:pt x="212725" y="162969"/>
                  </a:cubicBezTo>
                  <a:cubicBezTo>
                    <a:pt x="214043" y="159893"/>
                    <a:pt x="214403" y="156437"/>
                    <a:pt x="215900" y="153444"/>
                  </a:cubicBezTo>
                  <a:cubicBezTo>
                    <a:pt x="217607" y="150031"/>
                    <a:pt x="220228" y="147155"/>
                    <a:pt x="222250" y="143919"/>
                  </a:cubicBezTo>
                  <a:cubicBezTo>
                    <a:pt x="225521" y="138686"/>
                    <a:pt x="228352" y="133179"/>
                    <a:pt x="231775" y="128044"/>
                  </a:cubicBezTo>
                  <a:cubicBezTo>
                    <a:pt x="236825" y="120469"/>
                    <a:pt x="241212" y="112257"/>
                    <a:pt x="247650" y="105819"/>
                  </a:cubicBezTo>
                  <a:cubicBezTo>
                    <a:pt x="252014" y="101455"/>
                    <a:pt x="258814" y="100280"/>
                    <a:pt x="263525" y="96294"/>
                  </a:cubicBezTo>
                  <a:cubicBezTo>
                    <a:pt x="272666" y="88560"/>
                    <a:pt x="280458" y="79361"/>
                    <a:pt x="288925" y="70894"/>
                  </a:cubicBezTo>
                  <a:cubicBezTo>
                    <a:pt x="292100" y="67719"/>
                    <a:pt x="294714" y="63860"/>
                    <a:pt x="298450" y="61369"/>
                  </a:cubicBezTo>
                  <a:cubicBezTo>
                    <a:pt x="301625" y="59252"/>
                    <a:pt x="304870" y="57237"/>
                    <a:pt x="307975" y="55019"/>
                  </a:cubicBezTo>
                  <a:cubicBezTo>
                    <a:pt x="312281" y="51943"/>
                    <a:pt x="316188" y="48299"/>
                    <a:pt x="320675" y="45494"/>
                  </a:cubicBezTo>
                  <a:cubicBezTo>
                    <a:pt x="347102" y="28977"/>
                    <a:pt x="321295" y="46772"/>
                    <a:pt x="342900" y="35969"/>
                  </a:cubicBezTo>
                  <a:cubicBezTo>
                    <a:pt x="346313" y="34262"/>
                    <a:pt x="349250" y="31736"/>
                    <a:pt x="352425" y="29619"/>
                  </a:cubicBezTo>
                  <a:cubicBezTo>
                    <a:pt x="348192" y="25386"/>
                    <a:pt x="345284" y="19142"/>
                    <a:pt x="339725" y="16919"/>
                  </a:cubicBezTo>
                  <a:cubicBezTo>
                    <a:pt x="316282" y="7542"/>
                    <a:pt x="238214" y="7795"/>
                    <a:pt x="228600" y="7394"/>
                  </a:cubicBezTo>
                  <a:cubicBezTo>
                    <a:pt x="217578" y="-3628"/>
                    <a:pt x="223565" y="-2131"/>
                    <a:pt x="203200" y="10569"/>
                  </a:cubicBezTo>
                  <a:close/>
                </a:path>
              </a:pathLst>
            </a:custGeom>
            <a:solidFill>
              <a:srgbClr val="E8D2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770" name="자유형: 도형 769">
            <a:extLst>
              <a:ext uri="{FF2B5EF4-FFF2-40B4-BE49-F238E27FC236}">
                <a16:creationId xmlns:a16="http://schemas.microsoft.com/office/drawing/2014/main" id="{D090D6FC-745D-470D-B779-23A1AAAC2125}"/>
              </a:ext>
            </a:extLst>
          </p:cNvPr>
          <p:cNvSpPr/>
          <p:nvPr/>
        </p:nvSpPr>
        <p:spPr>
          <a:xfrm>
            <a:off x="4145704" y="-2999023"/>
            <a:ext cx="16865600" cy="13939520"/>
          </a:xfrm>
          <a:custGeom>
            <a:avLst/>
            <a:gdLst>
              <a:gd name="connsiteX0" fmla="*/ 3383280 w 12649200"/>
              <a:gd name="connsiteY0" fmla="*/ 2926080 h 10454640"/>
              <a:gd name="connsiteX1" fmla="*/ 1584960 w 12649200"/>
              <a:gd name="connsiteY1" fmla="*/ 5151120 h 10454640"/>
              <a:gd name="connsiteX2" fmla="*/ 731520 w 12649200"/>
              <a:gd name="connsiteY2" fmla="*/ 7315200 h 10454640"/>
              <a:gd name="connsiteX3" fmla="*/ 914400 w 12649200"/>
              <a:gd name="connsiteY3" fmla="*/ 7894320 h 10454640"/>
              <a:gd name="connsiteX4" fmla="*/ 762000 w 12649200"/>
              <a:gd name="connsiteY4" fmla="*/ 8107680 h 10454640"/>
              <a:gd name="connsiteX5" fmla="*/ 60960 w 12649200"/>
              <a:gd name="connsiteY5" fmla="*/ 8686800 h 10454640"/>
              <a:gd name="connsiteX6" fmla="*/ 0 w 12649200"/>
              <a:gd name="connsiteY6" fmla="*/ 8991600 h 10454640"/>
              <a:gd name="connsiteX7" fmla="*/ 396240 w 12649200"/>
              <a:gd name="connsiteY7" fmla="*/ 9875520 h 10454640"/>
              <a:gd name="connsiteX8" fmla="*/ 792480 w 12649200"/>
              <a:gd name="connsiteY8" fmla="*/ 9906000 h 10454640"/>
              <a:gd name="connsiteX9" fmla="*/ 975360 w 12649200"/>
              <a:gd name="connsiteY9" fmla="*/ 9966960 h 10454640"/>
              <a:gd name="connsiteX10" fmla="*/ 2011680 w 12649200"/>
              <a:gd name="connsiteY10" fmla="*/ 10119360 h 10454640"/>
              <a:gd name="connsiteX11" fmla="*/ 2377440 w 12649200"/>
              <a:gd name="connsiteY11" fmla="*/ 10241280 h 10454640"/>
              <a:gd name="connsiteX12" fmla="*/ 2468880 w 12649200"/>
              <a:gd name="connsiteY12" fmla="*/ 10302240 h 10454640"/>
              <a:gd name="connsiteX13" fmla="*/ 2926080 w 12649200"/>
              <a:gd name="connsiteY13" fmla="*/ 10302240 h 10454640"/>
              <a:gd name="connsiteX14" fmla="*/ 3261360 w 12649200"/>
              <a:gd name="connsiteY14" fmla="*/ 10302240 h 10454640"/>
              <a:gd name="connsiteX15" fmla="*/ 4236720 w 12649200"/>
              <a:gd name="connsiteY15" fmla="*/ 10454640 h 10454640"/>
              <a:gd name="connsiteX16" fmla="*/ 4724400 w 12649200"/>
              <a:gd name="connsiteY16" fmla="*/ 10454640 h 10454640"/>
              <a:gd name="connsiteX17" fmla="*/ 5334000 w 12649200"/>
              <a:gd name="connsiteY17" fmla="*/ 10393680 h 10454640"/>
              <a:gd name="connsiteX18" fmla="*/ 6370320 w 12649200"/>
              <a:gd name="connsiteY18" fmla="*/ 10363200 h 10454640"/>
              <a:gd name="connsiteX19" fmla="*/ 6705600 w 12649200"/>
              <a:gd name="connsiteY19" fmla="*/ 10271760 h 10454640"/>
              <a:gd name="connsiteX20" fmla="*/ 8321040 w 12649200"/>
              <a:gd name="connsiteY20" fmla="*/ 9966960 h 10454640"/>
              <a:gd name="connsiteX21" fmla="*/ 8717280 w 12649200"/>
              <a:gd name="connsiteY21" fmla="*/ 9936480 h 10454640"/>
              <a:gd name="connsiteX22" fmla="*/ 10576560 w 12649200"/>
              <a:gd name="connsiteY22" fmla="*/ 9875520 h 10454640"/>
              <a:gd name="connsiteX23" fmla="*/ 11003280 w 12649200"/>
              <a:gd name="connsiteY23" fmla="*/ 9601200 h 10454640"/>
              <a:gd name="connsiteX24" fmla="*/ 11734800 w 12649200"/>
              <a:gd name="connsiteY24" fmla="*/ 8564880 h 10454640"/>
              <a:gd name="connsiteX25" fmla="*/ 11795760 w 12649200"/>
              <a:gd name="connsiteY25" fmla="*/ 8260080 h 10454640"/>
              <a:gd name="connsiteX26" fmla="*/ 12283440 w 12649200"/>
              <a:gd name="connsiteY26" fmla="*/ 6187440 h 10454640"/>
              <a:gd name="connsiteX27" fmla="*/ 12649200 w 12649200"/>
              <a:gd name="connsiteY27" fmla="*/ 3901440 h 10454640"/>
              <a:gd name="connsiteX28" fmla="*/ 12131040 w 12649200"/>
              <a:gd name="connsiteY28" fmla="*/ 2987040 h 10454640"/>
              <a:gd name="connsiteX29" fmla="*/ 10088880 w 12649200"/>
              <a:gd name="connsiteY29" fmla="*/ 3200400 h 10454640"/>
              <a:gd name="connsiteX30" fmla="*/ 8869680 w 12649200"/>
              <a:gd name="connsiteY30" fmla="*/ 0 h 10454640"/>
              <a:gd name="connsiteX31" fmla="*/ 3291840 w 12649200"/>
              <a:gd name="connsiteY31" fmla="*/ 1828800 h 10454640"/>
              <a:gd name="connsiteX32" fmla="*/ 2804160 w 12649200"/>
              <a:gd name="connsiteY32" fmla="*/ 2987040 h 10454640"/>
              <a:gd name="connsiteX33" fmla="*/ 3230880 w 12649200"/>
              <a:gd name="connsiteY33" fmla="*/ 3200400 h 10454640"/>
              <a:gd name="connsiteX34" fmla="*/ 3352800 w 12649200"/>
              <a:gd name="connsiteY34" fmla="*/ 3048000 h 1045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649200" h="10454640">
                <a:moveTo>
                  <a:pt x="3383280" y="2926080"/>
                </a:moveTo>
                <a:lnTo>
                  <a:pt x="1584960" y="5151120"/>
                </a:lnTo>
                <a:lnTo>
                  <a:pt x="731520" y="7315200"/>
                </a:lnTo>
                <a:lnTo>
                  <a:pt x="914400" y="7894320"/>
                </a:lnTo>
                <a:lnTo>
                  <a:pt x="762000" y="8107680"/>
                </a:lnTo>
                <a:lnTo>
                  <a:pt x="60960" y="8686800"/>
                </a:lnTo>
                <a:lnTo>
                  <a:pt x="0" y="8991600"/>
                </a:lnTo>
                <a:lnTo>
                  <a:pt x="396240" y="9875520"/>
                </a:lnTo>
                <a:cubicBezTo>
                  <a:pt x="528320" y="9885680"/>
                  <a:pt x="662279" y="9881587"/>
                  <a:pt x="792480" y="9906000"/>
                </a:cubicBezTo>
                <a:cubicBezTo>
                  <a:pt x="1207772" y="9983867"/>
                  <a:pt x="598928" y="9966960"/>
                  <a:pt x="975360" y="9966960"/>
                </a:cubicBezTo>
                <a:lnTo>
                  <a:pt x="2011680" y="10119360"/>
                </a:lnTo>
                <a:cubicBezTo>
                  <a:pt x="2133600" y="10160000"/>
                  <a:pt x="2258117" y="10193551"/>
                  <a:pt x="2377440" y="10241280"/>
                </a:cubicBezTo>
                <a:cubicBezTo>
                  <a:pt x="2411452" y="10254885"/>
                  <a:pt x="2468880" y="10302240"/>
                  <a:pt x="2468880" y="10302240"/>
                </a:cubicBezTo>
                <a:lnTo>
                  <a:pt x="2926080" y="10302240"/>
                </a:lnTo>
                <a:lnTo>
                  <a:pt x="3261360" y="10302240"/>
                </a:lnTo>
                <a:lnTo>
                  <a:pt x="4236720" y="10454640"/>
                </a:lnTo>
                <a:lnTo>
                  <a:pt x="4724400" y="10454640"/>
                </a:lnTo>
                <a:lnTo>
                  <a:pt x="5334000" y="10393680"/>
                </a:lnTo>
                <a:cubicBezTo>
                  <a:pt x="5860766" y="10335150"/>
                  <a:pt x="5516317" y="10363200"/>
                  <a:pt x="6370320" y="10363200"/>
                </a:cubicBezTo>
                <a:lnTo>
                  <a:pt x="6705600" y="10271760"/>
                </a:lnTo>
                <a:lnTo>
                  <a:pt x="8321040" y="9966960"/>
                </a:lnTo>
                <a:lnTo>
                  <a:pt x="8717280" y="9936480"/>
                </a:lnTo>
                <a:lnTo>
                  <a:pt x="10576560" y="9875520"/>
                </a:lnTo>
                <a:lnTo>
                  <a:pt x="11003280" y="9601200"/>
                </a:lnTo>
                <a:lnTo>
                  <a:pt x="11734800" y="8564880"/>
                </a:lnTo>
                <a:lnTo>
                  <a:pt x="11795760" y="8260080"/>
                </a:lnTo>
                <a:lnTo>
                  <a:pt x="12283440" y="6187440"/>
                </a:lnTo>
                <a:lnTo>
                  <a:pt x="12649200" y="3901440"/>
                </a:lnTo>
                <a:lnTo>
                  <a:pt x="12131040" y="2987040"/>
                </a:lnTo>
                <a:lnTo>
                  <a:pt x="10088880" y="3200400"/>
                </a:lnTo>
                <a:lnTo>
                  <a:pt x="8869680" y="0"/>
                </a:lnTo>
                <a:lnTo>
                  <a:pt x="3291840" y="1828800"/>
                </a:lnTo>
                <a:lnTo>
                  <a:pt x="2804160" y="2987040"/>
                </a:lnTo>
                <a:lnTo>
                  <a:pt x="3230880" y="3200400"/>
                </a:lnTo>
                <a:lnTo>
                  <a:pt x="3352800" y="3048000"/>
                </a:lnTo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71" name="자유형: 도형 770">
            <a:extLst>
              <a:ext uri="{FF2B5EF4-FFF2-40B4-BE49-F238E27FC236}">
                <a16:creationId xmlns:a16="http://schemas.microsoft.com/office/drawing/2014/main" id="{445326B8-0FD0-41D0-A5DE-55340FD5BCB5}"/>
              </a:ext>
            </a:extLst>
          </p:cNvPr>
          <p:cNvSpPr/>
          <p:nvPr/>
        </p:nvSpPr>
        <p:spPr>
          <a:xfrm>
            <a:off x="6149600" y="-1828947"/>
            <a:ext cx="13154400" cy="12464091"/>
          </a:xfrm>
          <a:custGeom>
            <a:avLst/>
            <a:gdLst>
              <a:gd name="connsiteX0" fmla="*/ 2093400 w 9865800"/>
              <a:gd name="connsiteY0" fmla="*/ 863710 h 9348068"/>
              <a:gd name="connsiteX1" fmla="*/ 2093400 w 9865800"/>
              <a:gd name="connsiteY1" fmla="*/ 863710 h 9348068"/>
              <a:gd name="connsiteX2" fmla="*/ 2042600 w 9865800"/>
              <a:gd name="connsiteY2" fmla="*/ 3149710 h 9348068"/>
              <a:gd name="connsiteX3" fmla="*/ 1941000 w 9865800"/>
              <a:gd name="connsiteY3" fmla="*/ 3352910 h 9348068"/>
              <a:gd name="connsiteX4" fmla="*/ 1788600 w 9865800"/>
              <a:gd name="connsiteY4" fmla="*/ 3505310 h 9348068"/>
              <a:gd name="connsiteX5" fmla="*/ 1737800 w 9865800"/>
              <a:gd name="connsiteY5" fmla="*/ 3657710 h 9348068"/>
              <a:gd name="connsiteX6" fmla="*/ 1433000 w 9865800"/>
              <a:gd name="connsiteY6" fmla="*/ 4013310 h 9348068"/>
              <a:gd name="connsiteX7" fmla="*/ 1280600 w 9865800"/>
              <a:gd name="connsiteY7" fmla="*/ 4114910 h 9348068"/>
              <a:gd name="connsiteX8" fmla="*/ 1026600 w 9865800"/>
              <a:gd name="connsiteY8" fmla="*/ 4470510 h 9348068"/>
              <a:gd name="connsiteX9" fmla="*/ 925000 w 9865800"/>
              <a:gd name="connsiteY9" fmla="*/ 4673710 h 9348068"/>
              <a:gd name="connsiteX10" fmla="*/ 417000 w 9865800"/>
              <a:gd name="connsiteY10" fmla="*/ 5283310 h 9348068"/>
              <a:gd name="connsiteX11" fmla="*/ 315400 w 9865800"/>
              <a:gd name="connsiteY11" fmla="*/ 5588110 h 9348068"/>
              <a:gd name="connsiteX12" fmla="*/ 264600 w 9865800"/>
              <a:gd name="connsiteY12" fmla="*/ 5740510 h 9348068"/>
              <a:gd name="connsiteX13" fmla="*/ 163000 w 9865800"/>
              <a:gd name="connsiteY13" fmla="*/ 5943710 h 9348068"/>
              <a:gd name="connsiteX14" fmla="*/ 112200 w 9865800"/>
              <a:gd name="connsiteY14" fmla="*/ 6299310 h 9348068"/>
              <a:gd name="connsiteX15" fmla="*/ 10600 w 9865800"/>
              <a:gd name="connsiteY15" fmla="*/ 6807310 h 9348068"/>
              <a:gd name="connsiteX16" fmla="*/ 61400 w 9865800"/>
              <a:gd name="connsiteY16" fmla="*/ 8890110 h 9348068"/>
              <a:gd name="connsiteX17" fmla="*/ 264600 w 9865800"/>
              <a:gd name="connsiteY17" fmla="*/ 9042510 h 9348068"/>
              <a:gd name="connsiteX18" fmla="*/ 569400 w 9865800"/>
              <a:gd name="connsiteY18" fmla="*/ 9093310 h 9348068"/>
              <a:gd name="connsiteX19" fmla="*/ 925000 w 9865800"/>
              <a:gd name="connsiteY19" fmla="*/ 9194910 h 9348068"/>
              <a:gd name="connsiteX20" fmla="*/ 4227000 w 9865800"/>
              <a:gd name="connsiteY20" fmla="*/ 9245710 h 9348068"/>
              <a:gd name="connsiteX21" fmla="*/ 4938200 w 9865800"/>
              <a:gd name="connsiteY21" fmla="*/ 9347310 h 9348068"/>
              <a:gd name="connsiteX22" fmla="*/ 7122600 w 9865800"/>
              <a:gd name="connsiteY22" fmla="*/ 9042510 h 9348068"/>
              <a:gd name="connsiteX23" fmla="*/ 7579800 w 9865800"/>
              <a:gd name="connsiteY23" fmla="*/ 8636110 h 9348068"/>
              <a:gd name="connsiteX24" fmla="*/ 8138600 w 9865800"/>
              <a:gd name="connsiteY24" fmla="*/ 8128110 h 9348068"/>
              <a:gd name="connsiteX25" fmla="*/ 8341800 w 9865800"/>
              <a:gd name="connsiteY25" fmla="*/ 7874110 h 9348068"/>
              <a:gd name="connsiteX26" fmla="*/ 8595800 w 9865800"/>
              <a:gd name="connsiteY26" fmla="*/ 7670910 h 9348068"/>
              <a:gd name="connsiteX27" fmla="*/ 8799000 w 9865800"/>
              <a:gd name="connsiteY27" fmla="*/ 7518510 h 9348068"/>
              <a:gd name="connsiteX28" fmla="*/ 8951400 w 9865800"/>
              <a:gd name="connsiteY28" fmla="*/ 7416910 h 9348068"/>
              <a:gd name="connsiteX29" fmla="*/ 9053000 w 9865800"/>
              <a:gd name="connsiteY29" fmla="*/ 7264510 h 9348068"/>
              <a:gd name="connsiteX30" fmla="*/ 9256200 w 9865800"/>
              <a:gd name="connsiteY30" fmla="*/ 7162910 h 9348068"/>
              <a:gd name="connsiteX31" fmla="*/ 9561000 w 9865800"/>
              <a:gd name="connsiteY31" fmla="*/ 6807310 h 9348068"/>
              <a:gd name="connsiteX32" fmla="*/ 9713400 w 9865800"/>
              <a:gd name="connsiteY32" fmla="*/ 6705710 h 9348068"/>
              <a:gd name="connsiteX33" fmla="*/ 9764200 w 9865800"/>
              <a:gd name="connsiteY33" fmla="*/ 6553310 h 9348068"/>
              <a:gd name="connsiteX34" fmla="*/ 9865800 w 9865800"/>
              <a:gd name="connsiteY34" fmla="*/ 6400910 h 9348068"/>
              <a:gd name="connsiteX35" fmla="*/ 9764200 w 9865800"/>
              <a:gd name="connsiteY35" fmla="*/ 5283310 h 9348068"/>
              <a:gd name="connsiteX36" fmla="*/ 9662600 w 9865800"/>
              <a:gd name="connsiteY36" fmla="*/ 5080110 h 9348068"/>
              <a:gd name="connsiteX37" fmla="*/ 9205400 w 9865800"/>
              <a:gd name="connsiteY37" fmla="*/ 4572110 h 9348068"/>
              <a:gd name="connsiteX38" fmla="*/ 9002200 w 9865800"/>
              <a:gd name="connsiteY38" fmla="*/ 4267310 h 9348068"/>
              <a:gd name="connsiteX39" fmla="*/ 8849800 w 9865800"/>
              <a:gd name="connsiteY39" fmla="*/ 4064110 h 9348068"/>
              <a:gd name="connsiteX40" fmla="*/ 8545000 w 9865800"/>
              <a:gd name="connsiteY40" fmla="*/ 3556110 h 9348068"/>
              <a:gd name="connsiteX41" fmla="*/ 8443400 w 9865800"/>
              <a:gd name="connsiteY41" fmla="*/ 3302110 h 9348068"/>
              <a:gd name="connsiteX42" fmla="*/ 8392600 w 9865800"/>
              <a:gd name="connsiteY42" fmla="*/ 3149710 h 9348068"/>
              <a:gd name="connsiteX43" fmla="*/ 8291000 w 9865800"/>
              <a:gd name="connsiteY43" fmla="*/ 2997310 h 9348068"/>
              <a:gd name="connsiteX44" fmla="*/ 8240200 w 9865800"/>
              <a:gd name="connsiteY44" fmla="*/ 2794110 h 9348068"/>
              <a:gd name="connsiteX45" fmla="*/ 8138600 w 9865800"/>
              <a:gd name="connsiteY45" fmla="*/ 2641710 h 9348068"/>
              <a:gd name="connsiteX46" fmla="*/ 8037000 w 9865800"/>
              <a:gd name="connsiteY46" fmla="*/ 1473310 h 9348068"/>
              <a:gd name="connsiteX47" fmla="*/ 7986200 w 9865800"/>
              <a:gd name="connsiteY47" fmla="*/ 1270110 h 9348068"/>
              <a:gd name="connsiteX48" fmla="*/ 7579800 w 9865800"/>
              <a:gd name="connsiteY48" fmla="*/ 812910 h 9348068"/>
              <a:gd name="connsiteX49" fmla="*/ 6919400 w 9865800"/>
              <a:gd name="connsiteY49" fmla="*/ 457310 h 9348068"/>
              <a:gd name="connsiteX50" fmla="*/ 6411400 w 9865800"/>
              <a:gd name="connsiteY50" fmla="*/ 254110 h 9348068"/>
              <a:gd name="connsiteX51" fmla="*/ 6106600 w 9865800"/>
              <a:gd name="connsiteY51" fmla="*/ 203310 h 9348068"/>
              <a:gd name="connsiteX52" fmla="*/ 5954200 w 9865800"/>
              <a:gd name="connsiteY52" fmla="*/ 101710 h 9348068"/>
              <a:gd name="connsiteX53" fmla="*/ 4074600 w 9865800"/>
              <a:gd name="connsiteY53" fmla="*/ 50910 h 9348068"/>
              <a:gd name="connsiteX54" fmla="*/ 3769800 w 9865800"/>
              <a:gd name="connsiteY54" fmla="*/ 203310 h 9348068"/>
              <a:gd name="connsiteX55" fmla="*/ 3617400 w 9865800"/>
              <a:gd name="connsiteY55" fmla="*/ 304910 h 9348068"/>
              <a:gd name="connsiteX56" fmla="*/ 3414200 w 9865800"/>
              <a:gd name="connsiteY56" fmla="*/ 355710 h 9348068"/>
              <a:gd name="connsiteX57" fmla="*/ 3109400 w 9865800"/>
              <a:gd name="connsiteY57" fmla="*/ 457310 h 9348068"/>
              <a:gd name="connsiteX58" fmla="*/ 2957000 w 9865800"/>
              <a:gd name="connsiteY58" fmla="*/ 508110 h 9348068"/>
              <a:gd name="connsiteX59" fmla="*/ 2652200 w 9865800"/>
              <a:gd name="connsiteY59" fmla="*/ 558910 h 9348068"/>
              <a:gd name="connsiteX60" fmla="*/ 2347400 w 9865800"/>
              <a:gd name="connsiteY60" fmla="*/ 660510 h 9348068"/>
              <a:gd name="connsiteX61" fmla="*/ 2093400 w 9865800"/>
              <a:gd name="connsiteY61" fmla="*/ 762110 h 9348068"/>
              <a:gd name="connsiteX62" fmla="*/ 2093400 w 9865800"/>
              <a:gd name="connsiteY62" fmla="*/ 762110 h 9348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9865800" h="9348068">
                <a:moveTo>
                  <a:pt x="2093400" y="863710"/>
                </a:moveTo>
                <a:lnTo>
                  <a:pt x="2093400" y="863710"/>
                </a:lnTo>
                <a:cubicBezTo>
                  <a:pt x="2076467" y="1625710"/>
                  <a:pt x="2089177" y="2388946"/>
                  <a:pt x="2042600" y="3149710"/>
                </a:cubicBezTo>
                <a:cubicBezTo>
                  <a:pt x="2037972" y="3225297"/>
                  <a:pt x="1985016" y="3291287"/>
                  <a:pt x="1941000" y="3352910"/>
                </a:cubicBezTo>
                <a:cubicBezTo>
                  <a:pt x="1899243" y="3411370"/>
                  <a:pt x="1839400" y="3454510"/>
                  <a:pt x="1788600" y="3505310"/>
                </a:cubicBezTo>
                <a:cubicBezTo>
                  <a:pt x="1771667" y="3556110"/>
                  <a:pt x="1761747" y="3609815"/>
                  <a:pt x="1737800" y="3657710"/>
                </a:cubicBezTo>
                <a:cubicBezTo>
                  <a:pt x="1670391" y="3792528"/>
                  <a:pt x="1542365" y="3919569"/>
                  <a:pt x="1433000" y="4013310"/>
                </a:cubicBezTo>
                <a:cubicBezTo>
                  <a:pt x="1386644" y="4053043"/>
                  <a:pt x="1331400" y="4081043"/>
                  <a:pt x="1280600" y="4114910"/>
                </a:cubicBezTo>
                <a:cubicBezTo>
                  <a:pt x="1002146" y="4671818"/>
                  <a:pt x="1369847" y="3989965"/>
                  <a:pt x="1026600" y="4470510"/>
                </a:cubicBezTo>
                <a:cubicBezTo>
                  <a:pt x="982584" y="4532133"/>
                  <a:pt x="972307" y="4614576"/>
                  <a:pt x="925000" y="4673710"/>
                </a:cubicBezTo>
                <a:cubicBezTo>
                  <a:pt x="763313" y="4875819"/>
                  <a:pt x="504901" y="5019606"/>
                  <a:pt x="417000" y="5283310"/>
                </a:cubicBezTo>
                <a:lnTo>
                  <a:pt x="315400" y="5588110"/>
                </a:lnTo>
                <a:cubicBezTo>
                  <a:pt x="298467" y="5638910"/>
                  <a:pt x="288547" y="5692615"/>
                  <a:pt x="264600" y="5740510"/>
                </a:cubicBezTo>
                <a:lnTo>
                  <a:pt x="163000" y="5943710"/>
                </a:lnTo>
                <a:cubicBezTo>
                  <a:pt x="146067" y="6062243"/>
                  <a:pt x="133008" y="6181395"/>
                  <a:pt x="112200" y="6299310"/>
                </a:cubicBezTo>
                <a:cubicBezTo>
                  <a:pt x="82190" y="6469369"/>
                  <a:pt x="13985" y="6634656"/>
                  <a:pt x="10600" y="6807310"/>
                </a:cubicBezTo>
                <a:cubicBezTo>
                  <a:pt x="-3015" y="7501650"/>
                  <a:pt x="-17013" y="8200078"/>
                  <a:pt x="61400" y="8890110"/>
                </a:cubicBezTo>
                <a:cubicBezTo>
                  <a:pt x="70960" y="8974235"/>
                  <a:pt x="185989" y="9011066"/>
                  <a:pt x="264600" y="9042510"/>
                </a:cubicBezTo>
                <a:cubicBezTo>
                  <a:pt x="360234" y="9080764"/>
                  <a:pt x="469036" y="9070149"/>
                  <a:pt x="569400" y="9093310"/>
                </a:cubicBezTo>
                <a:cubicBezTo>
                  <a:pt x="689520" y="9121030"/>
                  <a:pt x="801830" y="9189778"/>
                  <a:pt x="925000" y="9194910"/>
                </a:cubicBezTo>
                <a:cubicBezTo>
                  <a:pt x="2024843" y="9240737"/>
                  <a:pt x="3126333" y="9228777"/>
                  <a:pt x="4227000" y="9245710"/>
                </a:cubicBezTo>
                <a:cubicBezTo>
                  <a:pt x="4464067" y="9279577"/>
                  <a:pt x="4698903" y="9356514"/>
                  <a:pt x="4938200" y="9347310"/>
                </a:cubicBezTo>
                <a:cubicBezTo>
                  <a:pt x="5352730" y="9331367"/>
                  <a:pt x="6494278" y="9356671"/>
                  <a:pt x="7122600" y="9042510"/>
                </a:cubicBezTo>
                <a:cubicBezTo>
                  <a:pt x="7361110" y="8923255"/>
                  <a:pt x="7310531" y="8838062"/>
                  <a:pt x="7579800" y="8636110"/>
                </a:cubicBezTo>
                <a:cubicBezTo>
                  <a:pt x="8053933" y="8280510"/>
                  <a:pt x="7884600" y="8466777"/>
                  <a:pt x="8138600" y="8128110"/>
                </a:cubicBezTo>
                <a:cubicBezTo>
                  <a:pt x="8237497" y="7831419"/>
                  <a:pt x="8112020" y="8103890"/>
                  <a:pt x="8341800" y="7874110"/>
                </a:cubicBezTo>
                <a:cubicBezTo>
                  <a:pt x="8571580" y="7644330"/>
                  <a:pt x="8299109" y="7769807"/>
                  <a:pt x="8595800" y="7670910"/>
                </a:cubicBezTo>
                <a:cubicBezTo>
                  <a:pt x="8663533" y="7620110"/>
                  <a:pt x="8730104" y="7567722"/>
                  <a:pt x="8799000" y="7518510"/>
                </a:cubicBezTo>
                <a:cubicBezTo>
                  <a:pt x="8848682" y="7483023"/>
                  <a:pt x="8908228" y="7460082"/>
                  <a:pt x="8951400" y="7416910"/>
                </a:cubicBezTo>
                <a:cubicBezTo>
                  <a:pt x="8994572" y="7373738"/>
                  <a:pt x="9006097" y="7303596"/>
                  <a:pt x="9053000" y="7264510"/>
                </a:cubicBezTo>
                <a:cubicBezTo>
                  <a:pt x="9111176" y="7216030"/>
                  <a:pt x="9194577" y="7206926"/>
                  <a:pt x="9256200" y="7162910"/>
                </a:cubicBezTo>
                <a:cubicBezTo>
                  <a:pt x="9449740" y="7024667"/>
                  <a:pt x="9387566" y="6980744"/>
                  <a:pt x="9561000" y="6807310"/>
                </a:cubicBezTo>
                <a:cubicBezTo>
                  <a:pt x="9604172" y="6764138"/>
                  <a:pt x="9662600" y="6739577"/>
                  <a:pt x="9713400" y="6705710"/>
                </a:cubicBezTo>
                <a:cubicBezTo>
                  <a:pt x="9730333" y="6654910"/>
                  <a:pt x="9740253" y="6601205"/>
                  <a:pt x="9764200" y="6553310"/>
                </a:cubicBezTo>
                <a:cubicBezTo>
                  <a:pt x="9791504" y="6498702"/>
                  <a:pt x="9865800" y="6461964"/>
                  <a:pt x="9865800" y="6400910"/>
                </a:cubicBezTo>
                <a:cubicBezTo>
                  <a:pt x="9865800" y="6026840"/>
                  <a:pt x="9821080" y="5653030"/>
                  <a:pt x="9764200" y="5283310"/>
                </a:cubicBezTo>
                <a:cubicBezTo>
                  <a:pt x="9752685" y="5208462"/>
                  <a:pt x="9700172" y="5145860"/>
                  <a:pt x="9662600" y="5080110"/>
                </a:cubicBezTo>
                <a:cubicBezTo>
                  <a:pt x="9372122" y="4571774"/>
                  <a:pt x="9867457" y="5565195"/>
                  <a:pt x="9205400" y="4572110"/>
                </a:cubicBezTo>
                <a:cubicBezTo>
                  <a:pt x="9137667" y="4470510"/>
                  <a:pt x="9072224" y="4367345"/>
                  <a:pt x="9002200" y="4267310"/>
                </a:cubicBezTo>
                <a:cubicBezTo>
                  <a:pt x="8953647" y="4197948"/>
                  <a:pt x="8895584" y="4135330"/>
                  <a:pt x="8849800" y="4064110"/>
                </a:cubicBezTo>
                <a:cubicBezTo>
                  <a:pt x="8743014" y="3897998"/>
                  <a:pt x="8618340" y="3739461"/>
                  <a:pt x="8545000" y="3556110"/>
                </a:cubicBezTo>
                <a:cubicBezTo>
                  <a:pt x="8511133" y="3471443"/>
                  <a:pt x="8475419" y="3387493"/>
                  <a:pt x="8443400" y="3302110"/>
                </a:cubicBezTo>
                <a:cubicBezTo>
                  <a:pt x="8424598" y="3251972"/>
                  <a:pt x="8416547" y="3197605"/>
                  <a:pt x="8392600" y="3149710"/>
                </a:cubicBezTo>
                <a:cubicBezTo>
                  <a:pt x="8365296" y="3095102"/>
                  <a:pt x="8324867" y="3048110"/>
                  <a:pt x="8291000" y="2997310"/>
                </a:cubicBezTo>
                <a:cubicBezTo>
                  <a:pt x="8274067" y="2929577"/>
                  <a:pt x="8267703" y="2858283"/>
                  <a:pt x="8240200" y="2794110"/>
                </a:cubicBezTo>
                <a:cubicBezTo>
                  <a:pt x="8216150" y="2737993"/>
                  <a:pt x="8152329" y="2701200"/>
                  <a:pt x="8138600" y="2641710"/>
                </a:cubicBezTo>
                <a:cubicBezTo>
                  <a:pt x="8111643" y="2524896"/>
                  <a:pt x="8041417" y="1510857"/>
                  <a:pt x="8037000" y="1473310"/>
                </a:cubicBezTo>
                <a:cubicBezTo>
                  <a:pt x="8028842" y="1403970"/>
                  <a:pt x="8013703" y="1334283"/>
                  <a:pt x="7986200" y="1270110"/>
                </a:cubicBezTo>
                <a:cubicBezTo>
                  <a:pt x="7918212" y="1111471"/>
                  <a:pt x="7661100" y="894210"/>
                  <a:pt x="7579800" y="812910"/>
                </a:cubicBezTo>
                <a:cubicBezTo>
                  <a:pt x="7154072" y="387182"/>
                  <a:pt x="7650165" y="822693"/>
                  <a:pt x="6919400" y="457310"/>
                </a:cubicBezTo>
                <a:cubicBezTo>
                  <a:pt x="6709186" y="352203"/>
                  <a:pt x="6662495" y="316884"/>
                  <a:pt x="6411400" y="254110"/>
                </a:cubicBezTo>
                <a:cubicBezTo>
                  <a:pt x="6311474" y="229128"/>
                  <a:pt x="6208200" y="220243"/>
                  <a:pt x="6106600" y="203310"/>
                </a:cubicBezTo>
                <a:cubicBezTo>
                  <a:pt x="6055800" y="169443"/>
                  <a:pt x="6014068" y="113684"/>
                  <a:pt x="5954200" y="101710"/>
                </a:cubicBezTo>
                <a:cubicBezTo>
                  <a:pt x="5149248" y="-59280"/>
                  <a:pt x="4917505" y="8765"/>
                  <a:pt x="4074600" y="50910"/>
                </a:cubicBezTo>
                <a:cubicBezTo>
                  <a:pt x="3637843" y="342082"/>
                  <a:pt x="4190442" y="-7011"/>
                  <a:pt x="3769800" y="203310"/>
                </a:cubicBezTo>
                <a:cubicBezTo>
                  <a:pt x="3715192" y="230614"/>
                  <a:pt x="3673517" y="280860"/>
                  <a:pt x="3617400" y="304910"/>
                </a:cubicBezTo>
                <a:cubicBezTo>
                  <a:pt x="3553227" y="332413"/>
                  <a:pt x="3481073" y="335648"/>
                  <a:pt x="3414200" y="355710"/>
                </a:cubicBezTo>
                <a:cubicBezTo>
                  <a:pt x="3311621" y="386484"/>
                  <a:pt x="3211000" y="423443"/>
                  <a:pt x="3109400" y="457310"/>
                </a:cubicBezTo>
                <a:cubicBezTo>
                  <a:pt x="3058600" y="474243"/>
                  <a:pt x="3009819" y="499307"/>
                  <a:pt x="2957000" y="508110"/>
                </a:cubicBezTo>
                <a:cubicBezTo>
                  <a:pt x="2855400" y="525043"/>
                  <a:pt x="2752126" y="533928"/>
                  <a:pt x="2652200" y="558910"/>
                </a:cubicBezTo>
                <a:cubicBezTo>
                  <a:pt x="2548302" y="584885"/>
                  <a:pt x="2436509" y="601104"/>
                  <a:pt x="2347400" y="660510"/>
                </a:cubicBezTo>
                <a:cubicBezTo>
                  <a:pt x="2166821" y="780896"/>
                  <a:pt x="2256054" y="762110"/>
                  <a:pt x="2093400" y="762110"/>
                </a:cubicBezTo>
                <a:lnTo>
                  <a:pt x="2093400" y="762110"/>
                </a:lnTo>
              </a:path>
            </a:pathLst>
          </a:custGeom>
          <a:blipFill dpi="0" rotWithShape="1">
            <a:blip r:embed="rId4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824" name="그룹 823">
            <a:extLst>
              <a:ext uri="{FF2B5EF4-FFF2-40B4-BE49-F238E27FC236}">
                <a16:creationId xmlns:a16="http://schemas.microsoft.com/office/drawing/2014/main" id="{6BA7EEDD-02DA-412D-864A-E721DB7F640B}"/>
              </a:ext>
            </a:extLst>
          </p:cNvPr>
          <p:cNvGrpSpPr/>
          <p:nvPr/>
        </p:nvGrpSpPr>
        <p:grpSpPr>
          <a:xfrm>
            <a:off x="8056744" y="-4382208"/>
            <a:ext cx="14502944" cy="12464091"/>
            <a:chOff x="17399348" y="2657113"/>
            <a:chExt cx="7228923" cy="6296871"/>
          </a:xfrm>
        </p:grpSpPr>
        <p:grpSp>
          <p:nvGrpSpPr>
            <p:cNvPr id="695" name="그룹 694">
              <a:extLst>
                <a:ext uri="{FF2B5EF4-FFF2-40B4-BE49-F238E27FC236}">
                  <a16:creationId xmlns:a16="http://schemas.microsoft.com/office/drawing/2014/main" id="{8A0AE2A2-E764-4099-B8F9-6105D0CA4332}"/>
                </a:ext>
              </a:extLst>
            </p:cNvPr>
            <p:cNvGrpSpPr/>
            <p:nvPr/>
          </p:nvGrpSpPr>
          <p:grpSpPr>
            <a:xfrm>
              <a:off x="18088285" y="3826437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696" name="자유형: 도형 695">
                <a:extLst>
                  <a:ext uri="{FF2B5EF4-FFF2-40B4-BE49-F238E27FC236}">
                    <a16:creationId xmlns:a16="http://schemas.microsoft.com/office/drawing/2014/main" id="{54EF1956-4746-4263-967A-AE02F0A0DD88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97" name="자유형: 도형 696">
                <a:extLst>
                  <a:ext uri="{FF2B5EF4-FFF2-40B4-BE49-F238E27FC236}">
                    <a16:creationId xmlns:a16="http://schemas.microsoft.com/office/drawing/2014/main" id="{DA7C0B7E-03FE-48C6-A29B-66CBF861AC7C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98" name="자유형: 도형 697">
                <a:extLst>
                  <a:ext uri="{FF2B5EF4-FFF2-40B4-BE49-F238E27FC236}">
                    <a16:creationId xmlns:a16="http://schemas.microsoft.com/office/drawing/2014/main" id="{4AC49760-A64A-4868-9AA5-F12F04B115A4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99" name="자유형: 도형 698">
                <a:extLst>
                  <a:ext uri="{FF2B5EF4-FFF2-40B4-BE49-F238E27FC236}">
                    <a16:creationId xmlns:a16="http://schemas.microsoft.com/office/drawing/2014/main" id="{E4314447-87E9-41DC-8537-7A04BE3EF307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0" name="자유형: 도형 699">
                <a:extLst>
                  <a:ext uri="{FF2B5EF4-FFF2-40B4-BE49-F238E27FC236}">
                    <a16:creationId xmlns:a16="http://schemas.microsoft.com/office/drawing/2014/main" id="{650B1BED-7DC6-49D8-8433-1C1D02946509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1" name="자유형: 도형 700">
                <a:extLst>
                  <a:ext uri="{FF2B5EF4-FFF2-40B4-BE49-F238E27FC236}">
                    <a16:creationId xmlns:a16="http://schemas.microsoft.com/office/drawing/2014/main" id="{CB07AE1B-08E0-4489-898B-5961BA789065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2" name="자유형: 도형 701">
                <a:extLst>
                  <a:ext uri="{FF2B5EF4-FFF2-40B4-BE49-F238E27FC236}">
                    <a16:creationId xmlns:a16="http://schemas.microsoft.com/office/drawing/2014/main" id="{FD3BDC7D-5106-47A9-B5F3-D149B5E93938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2BC838F2-B538-4253-97CC-63A911A1B498}"/>
                </a:ext>
              </a:extLst>
            </p:cNvPr>
            <p:cNvGrpSpPr/>
            <p:nvPr/>
          </p:nvGrpSpPr>
          <p:grpSpPr>
            <a:xfrm>
              <a:off x="19255469" y="4636307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721" name="자유형: 도형 720">
                <a:extLst>
                  <a:ext uri="{FF2B5EF4-FFF2-40B4-BE49-F238E27FC236}">
                    <a16:creationId xmlns:a16="http://schemas.microsoft.com/office/drawing/2014/main" id="{DEED237B-3F86-4FF4-BAB5-28E4E26D79B9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2" name="자유형: 도형 721">
                <a:extLst>
                  <a:ext uri="{FF2B5EF4-FFF2-40B4-BE49-F238E27FC236}">
                    <a16:creationId xmlns:a16="http://schemas.microsoft.com/office/drawing/2014/main" id="{661722D8-F321-40F3-952A-88E9012089B7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3" name="자유형: 도형 722">
                <a:extLst>
                  <a:ext uri="{FF2B5EF4-FFF2-40B4-BE49-F238E27FC236}">
                    <a16:creationId xmlns:a16="http://schemas.microsoft.com/office/drawing/2014/main" id="{E32A3C59-83F1-4D83-BC11-994BEA4A69A9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4" name="자유형: 도형 723">
                <a:extLst>
                  <a:ext uri="{FF2B5EF4-FFF2-40B4-BE49-F238E27FC236}">
                    <a16:creationId xmlns:a16="http://schemas.microsoft.com/office/drawing/2014/main" id="{DE73EB78-8A27-470C-A7A8-9B622B825885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5" name="자유형: 도형 724">
                <a:extLst>
                  <a:ext uri="{FF2B5EF4-FFF2-40B4-BE49-F238E27FC236}">
                    <a16:creationId xmlns:a16="http://schemas.microsoft.com/office/drawing/2014/main" id="{A922FCE3-BC9B-4C4C-B708-4F8B4F07096D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6" name="자유형: 도형 725">
                <a:extLst>
                  <a:ext uri="{FF2B5EF4-FFF2-40B4-BE49-F238E27FC236}">
                    <a16:creationId xmlns:a16="http://schemas.microsoft.com/office/drawing/2014/main" id="{56EC0D86-A1FB-41F3-BBB4-820547599311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7" name="자유형: 도형 726">
                <a:extLst>
                  <a:ext uri="{FF2B5EF4-FFF2-40B4-BE49-F238E27FC236}">
                    <a16:creationId xmlns:a16="http://schemas.microsoft.com/office/drawing/2014/main" id="{C8A6B90B-EB53-4378-82BB-CB4380376FE1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728" name="그룹 727">
              <a:extLst>
                <a:ext uri="{FF2B5EF4-FFF2-40B4-BE49-F238E27FC236}">
                  <a16:creationId xmlns:a16="http://schemas.microsoft.com/office/drawing/2014/main" id="{B1C75120-06E6-4142-A0BF-F49F9BAB0B8A}"/>
                </a:ext>
              </a:extLst>
            </p:cNvPr>
            <p:cNvGrpSpPr/>
            <p:nvPr/>
          </p:nvGrpSpPr>
          <p:grpSpPr>
            <a:xfrm>
              <a:off x="17399348" y="2657113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729" name="자유형: 도형 728">
                <a:extLst>
                  <a:ext uri="{FF2B5EF4-FFF2-40B4-BE49-F238E27FC236}">
                    <a16:creationId xmlns:a16="http://schemas.microsoft.com/office/drawing/2014/main" id="{B50A2A13-A3E8-40BF-8ED4-CF7465477C31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0" name="자유형: 도형 729">
                <a:extLst>
                  <a:ext uri="{FF2B5EF4-FFF2-40B4-BE49-F238E27FC236}">
                    <a16:creationId xmlns:a16="http://schemas.microsoft.com/office/drawing/2014/main" id="{1AC32708-4CC9-43E7-9BC0-D0A38FDBA15C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1" name="자유형: 도형 730">
                <a:extLst>
                  <a:ext uri="{FF2B5EF4-FFF2-40B4-BE49-F238E27FC236}">
                    <a16:creationId xmlns:a16="http://schemas.microsoft.com/office/drawing/2014/main" id="{E5D48FAE-99CB-418C-9034-D61A5979F4E8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2" name="자유형: 도형 731">
                <a:extLst>
                  <a:ext uri="{FF2B5EF4-FFF2-40B4-BE49-F238E27FC236}">
                    <a16:creationId xmlns:a16="http://schemas.microsoft.com/office/drawing/2014/main" id="{F116809F-DF37-45FA-8EB1-F43EEF119E83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3" name="자유형: 도형 732">
                <a:extLst>
                  <a:ext uri="{FF2B5EF4-FFF2-40B4-BE49-F238E27FC236}">
                    <a16:creationId xmlns:a16="http://schemas.microsoft.com/office/drawing/2014/main" id="{89D5574B-78B2-4B4D-85A5-5BA86C8BD360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4" name="자유형: 도형 733">
                <a:extLst>
                  <a:ext uri="{FF2B5EF4-FFF2-40B4-BE49-F238E27FC236}">
                    <a16:creationId xmlns:a16="http://schemas.microsoft.com/office/drawing/2014/main" id="{DB81CF1A-47B3-443C-BE0F-9F5B83CA917B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35" name="자유형: 도형 734">
                <a:extLst>
                  <a:ext uri="{FF2B5EF4-FFF2-40B4-BE49-F238E27FC236}">
                    <a16:creationId xmlns:a16="http://schemas.microsoft.com/office/drawing/2014/main" id="{201217F8-A7E5-4218-B2E6-E6024C9220B5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grpSp>
        <p:nvGrpSpPr>
          <p:cNvPr id="826" name="그룹 825">
            <a:extLst>
              <a:ext uri="{FF2B5EF4-FFF2-40B4-BE49-F238E27FC236}">
                <a16:creationId xmlns:a16="http://schemas.microsoft.com/office/drawing/2014/main" id="{60F594AD-2035-4FEE-BD98-D35ADCE74133}"/>
              </a:ext>
            </a:extLst>
          </p:cNvPr>
          <p:cNvGrpSpPr/>
          <p:nvPr/>
        </p:nvGrpSpPr>
        <p:grpSpPr>
          <a:xfrm>
            <a:off x="4939472" y="1645596"/>
            <a:ext cx="14502944" cy="12464091"/>
            <a:chOff x="17399348" y="2657113"/>
            <a:chExt cx="7228923" cy="6296871"/>
          </a:xfrm>
        </p:grpSpPr>
        <p:grpSp>
          <p:nvGrpSpPr>
            <p:cNvPr id="827" name="그룹 826">
              <a:extLst>
                <a:ext uri="{FF2B5EF4-FFF2-40B4-BE49-F238E27FC236}">
                  <a16:creationId xmlns:a16="http://schemas.microsoft.com/office/drawing/2014/main" id="{20D71778-6D46-480A-833A-872247898A62}"/>
                </a:ext>
              </a:extLst>
            </p:cNvPr>
            <p:cNvGrpSpPr/>
            <p:nvPr/>
          </p:nvGrpSpPr>
          <p:grpSpPr>
            <a:xfrm>
              <a:off x="18088285" y="3826437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844" name="자유형: 도형 843">
                <a:extLst>
                  <a:ext uri="{FF2B5EF4-FFF2-40B4-BE49-F238E27FC236}">
                    <a16:creationId xmlns:a16="http://schemas.microsoft.com/office/drawing/2014/main" id="{29F25206-0156-4948-AA23-85C4A01C729C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5" name="자유형: 도형 844">
                <a:extLst>
                  <a:ext uri="{FF2B5EF4-FFF2-40B4-BE49-F238E27FC236}">
                    <a16:creationId xmlns:a16="http://schemas.microsoft.com/office/drawing/2014/main" id="{B93281E6-E814-471E-9DA7-7AB749BCFFA2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6" name="자유형: 도형 845">
                <a:extLst>
                  <a:ext uri="{FF2B5EF4-FFF2-40B4-BE49-F238E27FC236}">
                    <a16:creationId xmlns:a16="http://schemas.microsoft.com/office/drawing/2014/main" id="{9E89EFBB-08AE-412A-93B3-1857D6DA2C71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7" name="자유형: 도형 846">
                <a:extLst>
                  <a:ext uri="{FF2B5EF4-FFF2-40B4-BE49-F238E27FC236}">
                    <a16:creationId xmlns:a16="http://schemas.microsoft.com/office/drawing/2014/main" id="{184B086A-3BA8-4D93-9BA8-8092C5414688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8" name="자유형: 도형 847">
                <a:extLst>
                  <a:ext uri="{FF2B5EF4-FFF2-40B4-BE49-F238E27FC236}">
                    <a16:creationId xmlns:a16="http://schemas.microsoft.com/office/drawing/2014/main" id="{C9FA9DA9-E641-4055-AC26-A0FFAA980C1A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9" name="자유형: 도형 848">
                <a:extLst>
                  <a:ext uri="{FF2B5EF4-FFF2-40B4-BE49-F238E27FC236}">
                    <a16:creationId xmlns:a16="http://schemas.microsoft.com/office/drawing/2014/main" id="{5718E434-E808-4A15-BD03-D154C4A8432E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50" name="자유형: 도형 849">
                <a:extLst>
                  <a:ext uri="{FF2B5EF4-FFF2-40B4-BE49-F238E27FC236}">
                    <a16:creationId xmlns:a16="http://schemas.microsoft.com/office/drawing/2014/main" id="{24058D3C-3C8B-4D1A-9D9D-DEFC5BC837EF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28" name="그룹 827">
              <a:extLst>
                <a:ext uri="{FF2B5EF4-FFF2-40B4-BE49-F238E27FC236}">
                  <a16:creationId xmlns:a16="http://schemas.microsoft.com/office/drawing/2014/main" id="{D91B7AA5-7488-4374-972D-C872759AE9ED}"/>
                </a:ext>
              </a:extLst>
            </p:cNvPr>
            <p:cNvGrpSpPr/>
            <p:nvPr/>
          </p:nvGrpSpPr>
          <p:grpSpPr>
            <a:xfrm>
              <a:off x="19255469" y="4636307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837" name="자유형: 도형 836">
                <a:extLst>
                  <a:ext uri="{FF2B5EF4-FFF2-40B4-BE49-F238E27FC236}">
                    <a16:creationId xmlns:a16="http://schemas.microsoft.com/office/drawing/2014/main" id="{20B928FA-DAE2-4E54-9625-78D0B2827F44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8" name="자유형: 도형 837">
                <a:extLst>
                  <a:ext uri="{FF2B5EF4-FFF2-40B4-BE49-F238E27FC236}">
                    <a16:creationId xmlns:a16="http://schemas.microsoft.com/office/drawing/2014/main" id="{4B2E38CE-B7C5-4D20-99DC-F0FCB40C545E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9" name="자유형: 도형 838">
                <a:extLst>
                  <a:ext uri="{FF2B5EF4-FFF2-40B4-BE49-F238E27FC236}">
                    <a16:creationId xmlns:a16="http://schemas.microsoft.com/office/drawing/2014/main" id="{4690E369-2CFC-4F5F-A81F-4812C3D4E56C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0" name="자유형: 도형 839">
                <a:extLst>
                  <a:ext uri="{FF2B5EF4-FFF2-40B4-BE49-F238E27FC236}">
                    <a16:creationId xmlns:a16="http://schemas.microsoft.com/office/drawing/2014/main" id="{C99EDBA4-DD61-4620-95A4-3B623D2B0239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1" name="자유형: 도형 840">
                <a:extLst>
                  <a:ext uri="{FF2B5EF4-FFF2-40B4-BE49-F238E27FC236}">
                    <a16:creationId xmlns:a16="http://schemas.microsoft.com/office/drawing/2014/main" id="{6D608DC9-9C95-4D8B-8078-9BD2770A83D6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2" name="자유형: 도형 841">
                <a:extLst>
                  <a:ext uri="{FF2B5EF4-FFF2-40B4-BE49-F238E27FC236}">
                    <a16:creationId xmlns:a16="http://schemas.microsoft.com/office/drawing/2014/main" id="{61D3018C-1B80-4966-BFD5-EDACBA15272C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3" name="자유형: 도형 842">
                <a:extLst>
                  <a:ext uri="{FF2B5EF4-FFF2-40B4-BE49-F238E27FC236}">
                    <a16:creationId xmlns:a16="http://schemas.microsoft.com/office/drawing/2014/main" id="{090F678C-CD54-4DFE-98CD-CA0726490893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829" name="그룹 828">
              <a:extLst>
                <a:ext uri="{FF2B5EF4-FFF2-40B4-BE49-F238E27FC236}">
                  <a16:creationId xmlns:a16="http://schemas.microsoft.com/office/drawing/2014/main" id="{4622767D-6C99-42D5-9652-BF91322397FA}"/>
                </a:ext>
              </a:extLst>
            </p:cNvPr>
            <p:cNvGrpSpPr/>
            <p:nvPr/>
          </p:nvGrpSpPr>
          <p:grpSpPr>
            <a:xfrm>
              <a:off x="17399348" y="2657113"/>
              <a:ext cx="5372802" cy="4317677"/>
              <a:chOff x="5179627" y="2703004"/>
              <a:chExt cx="5372802" cy="4317677"/>
            </a:xfrm>
            <a:blipFill>
              <a:blip r:embed="rId5">
                <a:alphaModFix amt="66000"/>
              </a:blip>
              <a:stretch>
                <a:fillRect/>
              </a:stretch>
            </a:blipFill>
          </p:grpSpPr>
          <p:sp>
            <p:nvSpPr>
              <p:cNvPr id="830" name="자유형: 도형 829">
                <a:extLst>
                  <a:ext uri="{FF2B5EF4-FFF2-40B4-BE49-F238E27FC236}">
                    <a16:creationId xmlns:a16="http://schemas.microsoft.com/office/drawing/2014/main" id="{51B5B47D-6B60-45EB-BCC1-41BB1910BE4D}"/>
                  </a:ext>
                </a:extLst>
              </p:cNvPr>
              <p:cNvSpPr/>
              <p:nvPr/>
            </p:nvSpPr>
            <p:spPr>
              <a:xfrm>
                <a:off x="7331931" y="3172436"/>
                <a:ext cx="2632192" cy="872181"/>
              </a:xfrm>
              <a:custGeom>
                <a:avLst/>
                <a:gdLst>
                  <a:gd name="connsiteX0" fmla="*/ 54292 w 524192"/>
                  <a:gd name="connsiteY0" fmla="*/ 66675 h 149342"/>
                  <a:gd name="connsiteX1" fmla="*/ 54292 w 524192"/>
                  <a:gd name="connsiteY1" fmla="*/ 66675 h 149342"/>
                  <a:gd name="connsiteX2" fmla="*/ 9842 w 524192"/>
                  <a:gd name="connsiteY2" fmla="*/ 107950 h 149342"/>
                  <a:gd name="connsiteX3" fmla="*/ 3492 w 524192"/>
                  <a:gd name="connsiteY3" fmla="*/ 117475 h 149342"/>
                  <a:gd name="connsiteX4" fmla="*/ 317 w 524192"/>
                  <a:gd name="connsiteY4" fmla="*/ 130175 h 149342"/>
                  <a:gd name="connsiteX5" fmla="*/ 28892 w 524192"/>
                  <a:gd name="connsiteY5" fmla="*/ 133350 h 149342"/>
                  <a:gd name="connsiteX6" fmla="*/ 51117 w 524192"/>
                  <a:gd name="connsiteY6" fmla="*/ 120650 h 149342"/>
                  <a:gd name="connsiteX7" fmla="*/ 60642 w 524192"/>
                  <a:gd name="connsiteY7" fmla="*/ 111125 h 149342"/>
                  <a:gd name="connsiteX8" fmla="*/ 95567 w 524192"/>
                  <a:gd name="connsiteY8" fmla="*/ 114300 h 149342"/>
                  <a:gd name="connsiteX9" fmla="*/ 105092 w 524192"/>
                  <a:gd name="connsiteY9" fmla="*/ 120650 h 149342"/>
                  <a:gd name="connsiteX10" fmla="*/ 140017 w 524192"/>
                  <a:gd name="connsiteY10" fmla="*/ 127000 h 149342"/>
                  <a:gd name="connsiteX11" fmla="*/ 159067 w 524192"/>
                  <a:gd name="connsiteY11" fmla="*/ 136525 h 149342"/>
                  <a:gd name="connsiteX12" fmla="*/ 171767 w 524192"/>
                  <a:gd name="connsiteY12" fmla="*/ 139700 h 149342"/>
                  <a:gd name="connsiteX13" fmla="*/ 181292 w 524192"/>
                  <a:gd name="connsiteY13" fmla="*/ 146050 h 149342"/>
                  <a:gd name="connsiteX14" fmla="*/ 247967 w 524192"/>
                  <a:gd name="connsiteY14" fmla="*/ 146050 h 149342"/>
                  <a:gd name="connsiteX15" fmla="*/ 257492 w 524192"/>
                  <a:gd name="connsiteY15" fmla="*/ 136525 h 149342"/>
                  <a:gd name="connsiteX16" fmla="*/ 260667 w 524192"/>
                  <a:gd name="connsiteY16" fmla="*/ 127000 h 149342"/>
                  <a:gd name="connsiteX17" fmla="*/ 276542 w 524192"/>
                  <a:gd name="connsiteY17" fmla="*/ 104775 h 149342"/>
                  <a:gd name="connsiteX18" fmla="*/ 286067 w 524192"/>
                  <a:gd name="connsiteY18" fmla="*/ 101600 h 149342"/>
                  <a:gd name="connsiteX19" fmla="*/ 314642 w 524192"/>
                  <a:gd name="connsiteY19" fmla="*/ 107950 h 149342"/>
                  <a:gd name="connsiteX20" fmla="*/ 324167 w 524192"/>
                  <a:gd name="connsiteY20" fmla="*/ 120650 h 149342"/>
                  <a:gd name="connsiteX21" fmla="*/ 343217 w 524192"/>
                  <a:gd name="connsiteY21" fmla="*/ 130175 h 149342"/>
                  <a:gd name="connsiteX22" fmla="*/ 390842 w 524192"/>
                  <a:gd name="connsiteY22" fmla="*/ 123825 h 149342"/>
                  <a:gd name="connsiteX23" fmla="*/ 409892 w 524192"/>
                  <a:gd name="connsiteY23" fmla="*/ 107950 h 149342"/>
                  <a:gd name="connsiteX24" fmla="*/ 438467 w 524192"/>
                  <a:gd name="connsiteY24" fmla="*/ 104775 h 149342"/>
                  <a:gd name="connsiteX25" fmla="*/ 447992 w 524192"/>
                  <a:gd name="connsiteY25" fmla="*/ 101600 h 149342"/>
                  <a:gd name="connsiteX26" fmla="*/ 460692 w 524192"/>
                  <a:gd name="connsiteY26" fmla="*/ 98425 h 149342"/>
                  <a:gd name="connsiteX27" fmla="*/ 486092 w 524192"/>
                  <a:gd name="connsiteY27" fmla="*/ 88900 h 149342"/>
                  <a:gd name="connsiteX28" fmla="*/ 514667 w 524192"/>
                  <a:gd name="connsiteY28" fmla="*/ 66675 h 149342"/>
                  <a:gd name="connsiteX29" fmla="*/ 524192 w 524192"/>
                  <a:gd name="connsiteY29" fmla="*/ 50800 h 149342"/>
                  <a:gd name="connsiteX30" fmla="*/ 511492 w 524192"/>
                  <a:gd name="connsiteY30" fmla="*/ 19050 h 149342"/>
                  <a:gd name="connsiteX31" fmla="*/ 498792 w 524192"/>
                  <a:gd name="connsiteY31" fmla="*/ 15875 h 149342"/>
                  <a:gd name="connsiteX32" fmla="*/ 476567 w 524192"/>
                  <a:gd name="connsiteY32" fmla="*/ 9525 h 149342"/>
                  <a:gd name="connsiteX33" fmla="*/ 451167 w 524192"/>
                  <a:gd name="connsiteY33" fmla="*/ 0 h 149342"/>
                  <a:gd name="connsiteX34" fmla="*/ 413067 w 524192"/>
                  <a:gd name="connsiteY34" fmla="*/ 3175 h 149342"/>
                  <a:gd name="connsiteX35" fmla="*/ 394017 w 524192"/>
                  <a:gd name="connsiteY35" fmla="*/ 19050 h 149342"/>
                  <a:gd name="connsiteX36" fmla="*/ 384492 w 524192"/>
                  <a:gd name="connsiteY36" fmla="*/ 22225 h 149342"/>
                  <a:gd name="connsiteX37" fmla="*/ 359092 w 524192"/>
                  <a:gd name="connsiteY37" fmla="*/ 41275 h 149342"/>
                  <a:gd name="connsiteX38" fmla="*/ 349567 w 524192"/>
                  <a:gd name="connsiteY38" fmla="*/ 44450 h 149342"/>
                  <a:gd name="connsiteX39" fmla="*/ 336867 w 524192"/>
                  <a:gd name="connsiteY39" fmla="*/ 50800 h 149342"/>
                  <a:gd name="connsiteX40" fmla="*/ 292417 w 524192"/>
                  <a:gd name="connsiteY40" fmla="*/ 63500 h 149342"/>
                  <a:gd name="connsiteX41" fmla="*/ 276542 w 524192"/>
                  <a:gd name="connsiteY41" fmla="*/ 76200 h 149342"/>
                  <a:gd name="connsiteX42" fmla="*/ 260667 w 524192"/>
                  <a:gd name="connsiteY42" fmla="*/ 79375 h 149342"/>
                  <a:gd name="connsiteX43" fmla="*/ 206692 w 524192"/>
                  <a:gd name="connsiteY43" fmla="*/ 76200 h 149342"/>
                  <a:gd name="connsiteX44" fmla="*/ 190817 w 524192"/>
                  <a:gd name="connsiteY44" fmla="*/ 69850 h 149342"/>
                  <a:gd name="connsiteX45" fmla="*/ 178117 w 524192"/>
                  <a:gd name="connsiteY45" fmla="*/ 66675 h 149342"/>
                  <a:gd name="connsiteX46" fmla="*/ 162242 w 524192"/>
                  <a:gd name="connsiteY46" fmla="*/ 53975 h 149342"/>
                  <a:gd name="connsiteX47" fmla="*/ 152717 w 524192"/>
                  <a:gd name="connsiteY47" fmla="*/ 34925 h 149342"/>
                  <a:gd name="connsiteX48" fmla="*/ 143192 w 524192"/>
                  <a:gd name="connsiteY48" fmla="*/ 28575 h 149342"/>
                  <a:gd name="connsiteX49" fmla="*/ 114617 w 524192"/>
                  <a:gd name="connsiteY49" fmla="*/ 34925 h 149342"/>
                  <a:gd name="connsiteX50" fmla="*/ 92392 w 524192"/>
                  <a:gd name="connsiteY50" fmla="*/ 44450 h 149342"/>
                  <a:gd name="connsiteX51" fmla="*/ 82867 w 524192"/>
                  <a:gd name="connsiteY51" fmla="*/ 50800 h 149342"/>
                  <a:gd name="connsiteX52" fmla="*/ 54292 w 524192"/>
                  <a:gd name="connsiteY52" fmla="*/ 66675 h 14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24192" h="149342">
                    <a:moveTo>
                      <a:pt x="54292" y="66675"/>
                    </a:moveTo>
                    <a:lnTo>
                      <a:pt x="54292" y="66675"/>
                    </a:lnTo>
                    <a:cubicBezTo>
                      <a:pt x="-18743" y="117238"/>
                      <a:pt x="24422" y="73930"/>
                      <a:pt x="9842" y="107950"/>
                    </a:cubicBezTo>
                    <a:cubicBezTo>
                      <a:pt x="8339" y="111457"/>
                      <a:pt x="5609" y="114300"/>
                      <a:pt x="3492" y="117475"/>
                    </a:cubicBezTo>
                    <a:cubicBezTo>
                      <a:pt x="2434" y="121708"/>
                      <a:pt x="-1063" y="126035"/>
                      <a:pt x="317" y="130175"/>
                    </a:cubicBezTo>
                    <a:cubicBezTo>
                      <a:pt x="4233" y="141923"/>
                      <a:pt x="24577" y="134069"/>
                      <a:pt x="28892" y="133350"/>
                    </a:cubicBezTo>
                    <a:cubicBezTo>
                      <a:pt x="36656" y="129468"/>
                      <a:pt x="44385" y="126260"/>
                      <a:pt x="51117" y="120650"/>
                    </a:cubicBezTo>
                    <a:cubicBezTo>
                      <a:pt x="54566" y="117775"/>
                      <a:pt x="57467" y="114300"/>
                      <a:pt x="60642" y="111125"/>
                    </a:cubicBezTo>
                    <a:cubicBezTo>
                      <a:pt x="72284" y="112183"/>
                      <a:pt x="84137" y="111851"/>
                      <a:pt x="95567" y="114300"/>
                    </a:cubicBezTo>
                    <a:cubicBezTo>
                      <a:pt x="99298" y="115100"/>
                      <a:pt x="101519" y="119310"/>
                      <a:pt x="105092" y="120650"/>
                    </a:cubicBezTo>
                    <a:cubicBezTo>
                      <a:pt x="109294" y="122226"/>
                      <a:pt x="137099" y="126352"/>
                      <a:pt x="140017" y="127000"/>
                    </a:cubicBezTo>
                    <a:cubicBezTo>
                      <a:pt x="158541" y="131116"/>
                      <a:pt x="140624" y="128621"/>
                      <a:pt x="159067" y="136525"/>
                    </a:cubicBezTo>
                    <a:cubicBezTo>
                      <a:pt x="163078" y="138244"/>
                      <a:pt x="167534" y="138642"/>
                      <a:pt x="171767" y="139700"/>
                    </a:cubicBezTo>
                    <a:cubicBezTo>
                      <a:pt x="174942" y="141817"/>
                      <a:pt x="177672" y="144843"/>
                      <a:pt x="181292" y="146050"/>
                    </a:cubicBezTo>
                    <a:cubicBezTo>
                      <a:pt x="201559" y="152806"/>
                      <a:pt x="229697" y="147268"/>
                      <a:pt x="247967" y="146050"/>
                    </a:cubicBezTo>
                    <a:cubicBezTo>
                      <a:pt x="251142" y="142875"/>
                      <a:pt x="255001" y="140261"/>
                      <a:pt x="257492" y="136525"/>
                    </a:cubicBezTo>
                    <a:cubicBezTo>
                      <a:pt x="259348" y="133740"/>
                      <a:pt x="259349" y="130076"/>
                      <a:pt x="260667" y="127000"/>
                    </a:cubicBezTo>
                    <a:cubicBezTo>
                      <a:pt x="264640" y="117730"/>
                      <a:pt x="267830" y="110583"/>
                      <a:pt x="276542" y="104775"/>
                    </a:cubicBezTo>
                    <a:cubicBezTo>
                      <a:pt x="279327" y="102919"/>
                      <a:pt x="282892" y="102658"/>
                      <a:pt x="286067" y="101600"/>
                    </a:cubicBezTo>
                    <a:cubicBezTo>
                      <a:pt x="295592" y="103717"/>
                      <a:pt x="305915" y="103586"/>
                      <a:pt x="314642" y="107950"/>
                    </a:cubicBezTo>
                    <a:cubicBezTo>
                      <a:pt x="319375" y="110317"/>
                      <a:pt x="320425" y="116908"/>
                      <a:pt x="324167" y="120650"/>
                    </a:cubicBezTo>
                    <a:cubicBezTo>
                      <a:pt x="330322" y="126805"/>
                      <a:pt x="335470" y="127593"/>
                      <a:pt x="343217" y="130175"/>
                    </a:cubicBezTo>
                    <a:cubicBezTo>
                      <a:pt x="359092" y="128058"/>
                      <a:pt x="375208" y="127299"/>
                      <a:pt x="390842" y="123825"/>
                    </a:cubicBezTo>
                    <a:cubicBezTo>
                      <a:pt x="413385" y="118815"/>
                      <a:pt x="386746" y="115665"/>
                      <a:pt x="409892" y="107950"/>
                    </a:cubicBezTo>
                    <a:cubicBezTo>
                      <a:pt x="418984" y="104919"/>
                      <a:pt x="428942" y="105833"/>
                      <a:pt x="438467" y="104775"/>
                    </a:cubicBezTo>
                    <a:cubicBezTo>
                      <a:pt x="441642" y="103717"/>
                      <a:pt x="444774" y="102519"/>
                      <a:pt x="447992" y="101600"/>
                    </a:cubicBezTo>
                    <a:cubicBezTo>
                      <a:pt x="452188" y="100401"/>
                      <a:pt x="456606" y="99957"/>
                      <a:pt x="460692" y="98425"/>
                    </a:cubicBezTo>
                    <a:cubicBezTo>
                      <a:pt x="493898" y="85973"/>
                      <a:pt x="453493" y="97050"/>
                      <a:pt x="486092" y="88900"/>
                    </a:cubicBezTo>
                    <a:cubicBezTo>
                      <a:pt x="496197" y="82163"/>
                      <a:pt x="507206" y="76623"/>
                      <a:pt x="514667" y="66675"/>
                    </a:cubicBezTo>
                    <a:cubicBezTo>
                      <a:pt x="518370" y="61738"/>
                      <a:pt x="521017" y="56092"/>
                      <a:pt x="524192" y="50800"/>
                    </a:cubicBezTo>
                    <a:cubicBezTo>
                      <a:pt x="519959" y="40217"/>
                      <a:pt x="518196" y="28268"/>
                      <a:pt x="511492" y="19050"/>
                    </a:cubicBezTo>
                    <a:cubicBezTo>
                      <a:pt x="508925" y="15521"/>
                      <a:pt x="503002" y="17023"/>
                      <a:pt x="498792" y="15875"/>
                    </a:cubicBezTo>
                    <a:cubicBezTo>
                      <a:pt x="491359" y="13848"/>
                      <a:pt x="483808" y="12158"/>
                      <a:pt x="476567" y="9525"/>
                    </a:cubicBezTo>
                    <a:cubicBezTo>
                      <a:pt x="440041" y="-3757"/>
                      <a:pt x="486827" y="8915"/>
                      <a:pt x="451167" y="0"/>
                    </a:cubicBezTo>
                    <a:cubicBezTo>
                      <a:pt x="438467" y="1058"/>
                      <a:pt x="425564" y="676"/>
                      <a:pt x="413067" y="3175"/>
                    </a:cubicBezTo>
                    <a:cubicBezTo>
                      <a:pt x="405647" y="4659"/>
                      <a:pt x="399367" y="15483"/>
                      <a:pt x="394017" y="19050"/>
                    </a:cubicBezTo>
                    <a:cubicBezTo>
                      <a:pt x="391232" y="20906"/>
                      <a:pt x="387667" y="21167"/>
                      <a:pt x="384492" y="22225"/>
                    </a:cubicBezTo>
                    <a:cubicBezTo>
                      <a:pt x="376025" y="28575"/>
                      <a:pt x="369132" y="37928"/>
                      <a:pt x="359092" y="41275"/>
                    </a:cubicBezTo>
                    <a:cubicBezTo>
                      <a:pt x="355917" y="42333"/>
                      <a:pt x="352643" y="43132"/>
                      <a:pt x="349567" y="44450"/>
                    </a:cubicBezTo>
                    <a:cubicBezTo>
                      <a:pt x="345217" y="46314"/>
                      <a:pt x="341285" y="49101"/>
                      <a:pt x="336867" y="50800"/>
                    </a:cubicBezTo>
                    <a:cubicBezTo>
                      <a:pt x="312532" y="60160"/>
                      <a:pt x="313107" y="59362"/>
                      <a:pt x="292417" y="63500"/>
                    </a:cubicBezTo>
                    <a:cubicBezTo>
                      <a:pt x="287125" y="67733"/>
                      <a:pt x="282603" y="73169"/>
                      <a:pt x="276542" y="76200"/>
                    </a:cubicBezTo>
                    <a:cubicBezTo>
                      <a:pt x="271715" y="78613"/>
                      <a:pt x="266063" y="79375"/>
                      <a:pt x="260667" y="79375"/>
                    </a:cubicBezTo>
                    <a:cubicBezTo>
                      <a:pt x="242644" y="79375"/>
                      <a:pt x="224684" y="77258"/>
                      <a:pt x="206692" y="76200"/>
                    </a:cubicBezTo>
                    <a:cubicBezTo>
                      <a:pt x="201400" y="74083"/>
                      <a:pt x="196224" y="71652"/>
                      <a:pt x="190817" y="69850"/>
                    </a:cubicBezTo>
                    <a:cubicBezTo>
                      <a:pt x="186677" y="68470"/>
                      <a:pt x="181931" y="68794"/>
                      <a:pt x="178117" y="66675"/>
                    </a:cubicBezTo>
                    <a:cubicBezTo>
                      <a:pt x="172193" y="63384"/>
                      <a:pt x="167034" y="58767"/>
                      <a:pt x="162242" y="53975"/>
                    </a:cubicBezTo>
                    <a:cubicBezTo>
                      <a:pt x="135477" y="27210"/>
                      <a:pt x="173375" y="60748"/>
                      <a:pt x="152717" y="34925"/>
                    </a:cubicBezTo>
                    <a:cubicBezTo>
                      <a:pt x="150333" y="31945"/>
                      <a:pt x="146367" y="30692"/>
                      <a:pt x="143192" y="28575"/>
                    </a:cubicBezTo>
                    <a:cubicBezTo>
                      <a:pt x="140367" y="29140"/>
                      <a:pt x="118540" y="33244"/>
                      <a:pt x="114617" y="34925"/>
                    </a:cubicBezTo>
                    <a:cubicBezTo>
                      <a:pt x="83920" y="48081"/>
                      <a:pt x="128853" y="35335"/>
                      <a:pt x="92392" y="44450"/>
                    </a:cubicBezTo>
                    <a:cubicBezTo>
                      <a:pt x="89217" y="46567"/>
                      <a:pt x="86440" y="49460"/>
                      <a:pt x="82867" y="50800"/>
                    </a:cubicBezTo>
                    <a:cubicBezTo>
                      <a:pt x="71079" y="55220"/>
                      <a:pt x="59054" y="64029"/>
                      <a:pt x="54292" y="66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1" name="자유형: 도형 830">
                <a:extLst>
                  <a:ext uri="{FF2B5EF4-FFF2-40B4-BE49-F238E27FC236}">
                    <a16:creationId xmlns:a16="http://schemas.microsoft.com/office/drawing/2014/main" id="{35CF1DD2-E3C9-488A-AF26-875CF7EF5826}"/>
                  </a:ext>
                </a:extLst>
              </p:cNvPr>
              <p:cNvSpPr/>
              <p:nvPr/>
            </p:nvSpPr>
            <p:spPr>
              <a:xfrm>
                <a:off x="5179627" y="3834097"/>
                <a:ext cx="2120424" cy="1589797"/>
              </a:xfrm>
              <a:custGeom>
                <a:avLst/>
                <a:gdLst>
                  <a:gd name="connsiteX0" fmla="*/ 219075 w 422275"/>
                  <a:gd name="connsiteY0" fmla="*/ 0 h 272218"/>
                  <a:gd name="connsiteX1" fmla="*/ 219075 w 422275"/>
                  <a:gd name="connsiteY1" fmla="*/ 0 h 272218"/>
                  <a:gd name="connsiteX2" fmla="*/ 174625 w 422275"/>
                  <a:gd name="connsiteY2" fmla="*/ 114300 h 272218"/>
                  <a:gd name="connsiteX3" fmla="*/ 184150 w 422275"/>
                  <a:gd name="connsiteY3" fmla="*/ 120650 h 272218"/>
                  <a:gd name="connsiteX4" fmla="*/ 180975 w 422275"/>
                  <a:gd name="connsiteY4" fmla="*/ 165100 h 272218"/>
                  <a:gd name="connsiteX5" fmla="*/ 139700 w 422275"/>
                  <a:gd name="connsiteY5" fmla="*/ 190500 h 272218"/>
                  <a:gd name="connsiteX6" fmla="*/ 107950 w 422275"/>
                  <a:gd name="connsiteY6" fmla="*/ 200025 h 272218"/>
                  <a:gd name="connsiteX7" fmla="*/ 79375 w 422275"/>
                  <a:gd name="connsiteY7" fmla="*/ 203200 h 272218"/>
                  <a:gd name="connsiteX8" fmla="*/ 63500 w 422275"/>
                  <a:gd name="connsiteY8" fmla="*/ 206375 h 272218"/>
                  <a:gd name="connsiteX9" fmla="*/ 53975 w 422275"/>
                  <a:gd name="connsiteY9" fmla="*/ 212725 h 272218"/>
                  <a:gd name="connsiteX10" fmla="*/ 19050 w 422275"/>
                  <a:gd name="connsiteY10" fmla="*/ 219075 h 272218"/>
                  <a:gd name="connsiteX11" fmla="*/ 6350 w 422275"/>
                  <a:gd name="connsiteY11" fmla="*/ 222250 h 272218"/>
                  <a:gd name="connsiteX12" fmla="*/ 0 w 422275"/>
                  <a:gd name="connsiteY12" fmla="*/ 234950 h 272218"/>
                  <a:gd name="connsiteX13" fmla="*/ 133350 w 422275"/>
                  <a:gd name="connsiteY13" fmla="*/ 257175 h 272218"/>
                  <a:gd name="connsiteX14" fmla="*/ 180975 w 422275"/>
                  <a:gd name="connsiteY14" fmla="*/ 250825 h 272218"/>
                  <a:gd name="connsiteX15" fmla="*/ 190500 w 422275"/>
                  <a:gd name="connsiteY15" fmla="*/ 241300 h 272218"/>
                  <a:gd name="connsiteX16" fmla="*/ 209550 w 422275"/>
                  <a:gd name="connsiteY16" fmla="*/ 231775 h 272218"/>
                  <a:gd name="connsiteX17" fmla="*/ 219075 w 422275"/>
                  <a:gd name="connsiteY17" fmla="*/ 222250 h 272218"/>
                  <a:gd name="connsiteX18" fmla="*/ 222250 w 422275"/>
                  <a:gd name="connsiteY18" fmla="*/ 212725 h 272218"/>
                  <a:gd name="connsiteX19" fmla="*/ 228600 w 422275"/>
                  <a:gd name="connsiteY19" fmla="*/ 203200 h 272218"/>
                  <a:gd name="connsiteX20" fmla="*/ 244475 w 422275"/>
                  <a:gd name="connsiteY20" fmla="*/ 184150 h 272218"/>
                  <a:gd name="connsiteX21" fmla="*/ 288925 w 422275"/>
                  <a:gd name="connsiteY21" fmla="*/ 177800 h 272218"/>
                  <a:gd name="connsiteX22" fmla="*/ 298450 w 422275"/>
                  <a:gd name="connsiteY22" fmla="*/ 171450 h 272218"/>
                  <a:gd name="connsiteX23" fmla="*/ 317500 w 422275"/>
                  <a:gd name="connsiteY23" fmla="*/ 161925 h 272218"/>
                  <a:gd name="connsiteX24" fmla="*/ 339725 w 422275"/>
                  <a:gd name="connsiteY24" fmla="*/ 139700 h 272218"/>
                  <a:gd name="connsiteX25" fmla="*/ 352425 w 422275"/>
                  <a:gd name="connsiteY25" fmla="*/ 127000 h 272218"/>
                  <a:gd name="connsiteX26" fmla="*/ 358775 w 422275"/>
                  <a:gd name="connsiteY26" fmla="*/ 114300 h 272218"/>
                  <a:gd name="connsiteX27" fmla="*/ 377825 w 422275"/>
                  <a:gd name="connsiteY27" fmla="*/ 95250 h 272218"/>
                  <a:gd name="connsiteX28" fmla="*/ 387350 w 422275"/>
                  <a:gd name="connsiteY28" fmla="*/ 85725 h 272218"/>
                  <a:gd name="connsiteX29" fmla="*/ 415925 w 422275"/>
                  <a:gd name="connsiteY29" fmla="*/ 47625 h 272218"/>
                  <a:gd name="connsiteX30" fmla="*/ 422275 w 422275"/>
                  <a:gd name="connsiteY30" fmla="*/ 38100 h 272218"/>
                  <a:gd name="connsiteX31" fmla="*/ 415925 w 422275"/>
                  <a:gd name="connsiteY31" fmla="*/ 22225 h 272218"/>
                  <a:gd name="connsiteX32" fmla="*/ 381000 w 422275"/>
                  <a:gd name="connsiteY32" fmla="*/ 6350 h 272218"/>
                  <a:gd name="connsiteX33" fmla="*/ 355600 w 422275"/>
                  <a:gd name="connsiteY33" fmla="*/ 3175 h 272218"/>
                  <a:gd name="connsiteX34" fmla="*/ 269875 w 422275"/>
                  <a:gd name="connsiteY34" fmla="*/ 15875 h 272218"/>
                  <a:gd name="connsiteX35" fmla="*/ 263525 w 422275"/>
                  <a:gd name="connsiteY35" fmla="*/ 34925 h 272218"/>
                  <a:gd name="connsiteX36" fmla="*/ 257175 w 422275"/>
                  <a:gd name="connsiteY36" fmla="*/ 50800 h 272218"/>
                  <a:gd name="connsiteX37" fmla="*/ 254000 w 422275"/>
                  <a:gd name="connsiteY37" fmla="*/ 66675 h 272218"/>
                  <a:gd name="connsiteX38" fmla="*/ 247650 w 422275"/>
                  <a:gd name="connsiteY38" fmla="*/ 82550 h 272218"/>
                  <a:gd name="connsiteX39" fmla="*/ 222250 w 422275"/>
                  <a:gd name="connsiteY39" fmla="*/ 136525 h 272218"/>
                  <a:gd name="connsiteX40" fmla="*/ 209550 w 422275"/>
                  <a:gd name="connsiteY40" fmla="*/ 139700 h 272218"/>
                  <a:gd name="connsiteX41" fmla="*/ 193675 w 422275"/>
                  <a:gd name="connsiteY41" fmla="*/ 136525 h 272218"/>
                  <a:gd name="connsiteX42" fmla="*/ 190500 w 422275"/>
                  <a:gd name="connsiteY42" fmla="*/ 120650 h 272218"/>
                  <a:gd name="connsiteX43" fmla="*/ 196850 w 422275"/>
                  <a:gd name="connsiteY43" fmla="*/ 73025 h 272218"/>
                  <a:gd name="connsiteX44" fmla="*/ 200025 w 422275"/>
                  <a:gd name="connsiteY44" fmla="*/ 63500 h 272218"/>
                  <a:gd name="connsiteX45" fmla="*/ 209550 w 422275"/>
                  <a:gd name="connsiteY45" fmla="*/ 53975 h 272218"/>
                  <a:gd name="connsiteX46" fmla="*/ 212725 w 422275"/>
                  <a:gd name="connsiteY46" fmla="*/ 44450 h 272218"/>
                  <a:gd name="connsiteX47" fmla="*/ 206375 w 422275"/>
                  <a:gd name="connsiteY47" fmla="*/ 25400 h 272218"/>
                  <a:gd name="connsiteX48" fmla="*/ 203200 w 422275"/>
                  <a:gd name="connsiteY48" fmla="*/ 12700 h 272218"/>
                  <a:gd name="connsiteX49" fmla="*/ 219075 w 422275"/>
                  <a:gd name="connsiteY49" fmla="*/ 0 h 272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22275" h="272218">
                    <a:moveTo>
                      <a:pt x="219075" y="0"/>
                    </a:moveTo>
                    <a:lnTo>
                      <a:pt x="219075" y="0"/>
                    </a:lnTo>
                    <a:cubicBezTo>
                      <a:pt x="190269" y="48011"/>
                      <a:pt x="159248" y="64326"/>
                      <a:pt x="174625" y="114300"/>
                    </a:cubicBezTo>
                    <a:cubicBezTo>
                      <a:pt x="175747" y="117947"/>
                      <a:pt x="180975" y="118533"/>
                      <a:pt x="184150" y="120650"/>
                    </a:cubicBezTo>
                    <a:cubicBezTo>
                      <a:pt x="183092" y="135467"/>
                      <a:pt x="185882" y="151080"/>
                      <a:pt x="180975" y="165100"/>
                    </a:cubicBezTo>
                    <a:cubicBezTo>
                      <a:pt x="174144" y="184618"/>
                      <a:pt x="155400" y="186014"/>
                      <a:pt x="139700" y="190500"/>
                    </a:cubicBezTo>
                    <a:cubicBezTo>
                      <a:pt x="125755" y="194484"/>
                      <a:pt x="126741" y="196502"/>
                      <a:pt x="107950" y="200025"/>
                    </a:cubicBezTo>
                    <a:cubicBezTo>
                      <a:pt x="98531" y="201791"/>
                      <a:pt x="88862" y="201845"/>
                      <a:pt x="79375" y="203200"/>
                    </a:cubicBezTo>
                    <a:cubicBezTo>
                      <a:pt x="74033" y="203963"/>
                      <a:pt x="68792" y="205317"/>
                      <a:pt x="63500" y="206375"/>
                    </a:cubicBezTo>
                    <a:cubicBezTo>
                      <a:pt x="60325" y="208492"/>
                      <a:pt x="57388" y="211018"/>
                      <a:pt x="53975" y="212725"/>
                    </a:cubicBezTo>
                    <a:cubicBezTo>
                      <a:pt x="43757" y="217834"/>
                      <a:pt x="28900" y="217433"/>
                      <a:pt x="19050" y="219075"/>
                    </a:cubicBezTo>
                    <a:cubicBezTo>
                      <a:pt x="14746" y="219792"/>
                      <a:pt x="10583" y="221192"/>
                      <a:pt x="6350" y="222250"/>
                    </a:cubicBezTo>
                    <a:cubicBezTo>
                      <a:pt x="4233" y="226483"/>
                      <a:pt x="0" y="230217"/>
                      <a:pt x="0" y="234950"/>
                    </a:cubicBezTo>
                    <a:cubicBezTo>
                      <a:pt x="0" y="301848"/>
                      <a:pt x="78272" y="258552"/>
                      <a:pt x="133350" y="257175"/>
                    </a:cubicBezTo>
                    <a:cubicBezTo>
                      <a:pt x="133475" y="257159"/>
                      <a:pt x="178983" y="251622"/>
                      <a:pt x="180975" y="250825"/>
                    </a:cubicBezTo>
                    <a:cubicBezTo>
                      <a:pt x="185144" y="249157"/>
                      <a:pt x="187051" y="244175"/>
                      <a:pt x="190500" y="241300"/>
                    </a:cubicBezTo>
                    <a:cubicBezTo>
                      <a:pt x="198706" y="234461"/>
                      <a:pt x="200004" y="234957"/>
                      <a:pt x="209550" y="231775"/>
                    </a:cubicBezTo>
                    <a:cubicBezTo>
                      <a:pt x="212725" y="228600"/>
                      <a:pt x="216584" y="225986"/>
                      <a:pt x="219075" y="222250"/>
                    </a:cubicBezTo>
                    <a:cubicBezTo>
                      <a:pt x="220931" y="219465"/>
                      <a:pt x="220753" y="215718"/>
                      <a:pt x="222250" y="212725"/>
                    </a:cubicBezTo>
                    <a:cubicBezTo>
                      <a:pt x="223957" y="209312"/>
                      <a:pt x="226707" y="206513"/>
                      <a:pt x="228600" y="203200"/>
                    </a:cubicBezTo>
                    <a:cubicBezTo>
                      <a:pt x="233231" y="195097"/>
                      <a:pt x="233774" y="186668"/>
                      <a:pt x="244475" y="184150"/>
                    </a:cubicBezTo>
                    <a:cubicBezTo>
                      <a:pt x="259044" y="180722"/>
                      <a:pt x="274108" y="179917"/>
                      <a:pt x="288925" y="177800"/>
                    </a:cubicBezTo>
                    <a:cubicBezTo>
                      <a:pt x="292100" y="175683"/>
                      <a:pt x="295037" y="173157"/>
                      <a:pt x="298450" y="171450"/>
                    </a:cubicBezTo>
                    <a:cubicBezTo>
                      <a:pt x="310774" y="165288"/>
                      <a:pt x="306126" y="172161"/>
                      <a:pt x="317500" y="161925"/>
                    </a:cubicBezTo>
                    <a:cubicBezTo>
                      <a:pt x="325287" y="154916"/>
                      <a:pt x="332317" y="147108"/>
                      <a:pt x="339725" y="139700"/>
                    </a:cubicBezTo>
                    <a:cubicBezTo>
                      <a:pt x="343958" y="135467"/>
                      <a:pt x="349748" y="132355"/>
                      <a:pt x="352425" y="127000"/>
                    </a:cubicBezTo>
                    <a:cubicBezTo>
                      <a:pt x="354542" y="122767"/>
                      <a:pt x="355818" y="117996"/>
                      <a:pt x="358775" y="114300"/>
                    </a:cubicBezTo>
                    <a:cubicBezTo>
                      <a:pt x="364385" y="107288"/>
                      <a:pt x="371475" y="101600"/>
                      <a:pt x="377825" y="95250"/>
                    </a:cubicBezTo>
                    <a:lnTo>
                      <a:pt x="387350" y="85725"/>
                    </a:lnTo>
                    <a:cubicBezTo>
                      <a:pt x="404970" y="68105"/>
                      <a:pt x="394384" y="79936"/>
                      <a:pt x="415925" y="47625"/>
                    </a:cubicBezTo>
                    <a:lnTo>
                      <a:pt x="422275" y="38100"/>
                    </a:lnTo>
                    <a:cubicBezTo>
                      <a:pt x="420158" y="32808"/>
                      <a:pt x="419711" y="26485"/>
                      <a:pt x="415925" y="22225"/>
                    </a:cubicBezTo>
                    <a:cubicBezTo>
                      <a:pt x="405065" y="10007"/>
                      <a:pt x="395393" y="8564"/>
                      <a:pt x="381000" y="6350"/>
                    </a:cubicBezTo>
                    <a:cubicBezTo>
                      <a:pt x="372567" y="5053"/>
                      <a:pt x="364067" y="4233"/>
                      <a:pt x="355600" y="3175"/>
                    </a:cubicBezTo>
                    <a:cubicBezTo>
                      <a:pt x="327025" y="7408"/>
                      <a:pt x="297184" y="6458"/>
                      <a:pt x="269875" y="15875"/>
                    </a:cubicBezTo>
                    <a:cubicBezTo>
                      <a:pt x="263547" y="18057"/>
                      <a:pt x="265812" y="28635"/>
                      <a:pt x="263525" y="34925"/>
                    </a:cubicBezTo>
                    <a:cubicBezTo>
                      <a:pt x="261577" y="40281"/>
                      <a:pt x="258813" y="45341"/>
                      <a:pt x="257175" y="50800"/>
                    </a:cubicBezTo>
                    <a:cubicBezTo>
                      <a:pt x="255624" y="55969"/>
                      <a:pt x="255551" y="61506"/>
                      <a:pt x="254000" y="66675"/>
                    </a:cubicBezTo>
                    <a:cubicBezTo>
                      <a:pt x="252362" y="72134"/>
                      <a:pt x="249366" y="77115"/>
                      <a:pt x="247650" y="82550"/>
                    </a:cubicBezTo>
                    <a:cubicBezTo>
                      <a:pt x="238560" y="111336"/>
                      <a:pt x="245539" y="124881"/>
                      <a:pt x="222250" y="136525"/>
                    </a:cubicBezTo>
                    <a:cubicBezTo>
                      <a:pt x="218347" y="138476"/>
                      <a:pt x="213783" y="138642"/>
                      <a:pt x="209550" y="139700"/>
                    </a:cubicBezTo>
                    <a:cubicBezTo>
                      <a:pt x="204258" y="138642"/>
                      <a:pt x="197491" y="140341"/>
                      <a:pt x="193675" y="136525"/>
                    </a:cubicBezTo>
                    <a:cubicBezTo>
                      <a:pt x="189859" y="132709"/>
                      <a:pt x="190231" y="126040"/>
                      <a:pt x="190500" y="120650"/>
                    </a:cubicBezTo>
                    <a:cubicBezTo>
                      <a:pt x="191300" y="104654"/>
                      <a:pt x="194217" y="88823"/>
                      <a:pt x="196850" y="73025"/>
                    </a:cubicBezTo>
                    <a:cubicBezTo>
                      <a:pt x="197400" y="69724"/>
                      <a:pt x="198169" y="66285"/>
                      <a:pt x="200025" y="63500"/>
                    </a:cubicBezTo>
                    <a:cubicBezTo>
                      <a:pt x="202516" y="59764"/>
                      <a:pt x="206375" y="57150"/>
                      <a:pt x="209550" y="53975"/>
                    </a:cubicBezTo>
                    <a:cubicBezTo>
                      <a:pt x="210608" y="50800"/>
                      <a:pt x="213095" y="47776"/>
                      <a:pt x="212725" y="44450"/>
                    </a:cubicBezTo>
                    <a:cubicBezTo>
                      <a:pt x="211986" y="37797"/>
                      <a:pt x="208298" y="31811"/>
                      <a:pt x="206375" y="25400"/>
                    </a:cubicBezTo>
                    <a:cubicBezTo>
                      <a:pt x="205121" y="21220"/>
                      <a:pt x="202344" y="16979"/>
                      <a:pt x="203200" y="12700"/>
                    </a:cubicBezTo>
                    <a:cubicBezTo>
                      <a:pt x="203664" y="10379"/>
                      <a:pt x="216429" y="2117"/>
                      <a:pt x="219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2" name="자유형: 도형 831">
                <a:extLst>
                  <a:ext uri="{FF2B5EF4-FFF2-40B4-BE49-F238E27FC236}">
                    <a16:creationId xmlns:a16="http://schemas.microsoft.com/office/drawing/2014/main" id="{38581895-77F3-44E8-831F-D9AEB076898C}"/>
                  </a:ext>
                </a:extLst>
              </p:cNvPr>
              <p:cNvSpPr/>
              <p:nvPr/>
            </p:nvSpPr>
            <p:spPr>
              <a:xfrm>
                <a:off x="6965246" y="3574502"/>
                <a:ext cx="2158104" cy="1224138"/>
              </a:xfrm>
              <a:custGeom>
                <a:avLst/>
                <a:gdLst>
                  <a:gd name="connsiteX0" fmla="*/ 171450 w 429779"/>
                  <a:gd name="connsiteY0" fmla="*/ 69850 h 209607"/>
                  <a:gd name="connsiteX1" fmla="*/ 171450 w 429779"/>
                  <a:gd name="connsiteY1" fmla="*/ 69850 h 209607"/>
                  <a:gd name="connsiteX2" fmla="*/ 101600 w 429779"/>
                  <a:gd name="connsiteY2" fmla="*/ 85725 h 209607"/>
                  <a:gd name="connsiteX3" fmla="*/ 95250 w 429779"/>
                  <a:gd name="connsiteY3" fmla="*/ 95250 h 209607"/>
                  <a:gd name="connsiteX4" fmla="*/ 82550 w 429779"/>
                  <a:gd name="connsiteY4" fmla="*/ 120650 h 209607"/>
                  <a:gd name="connsiteX5" fmla="*/ 79375 w 429779"/>
                  <a:gd name="connsiteY5" fmla="*/ 133350 h 209607"/>
                  <a:gd name="connsiteX6" fmla="*/ 69850 w 429779"/>
                  <a:gd name="connsiteY6" fmla="*/ 142875 h 209607"/>
                  <a:gd name="connsiteX7" fmla="*/ 44450 w 429779"/>
                  <a:gd name="connsiteY7" fmla="*/ 158750 h 209607"/>
                  <a:gd name="connsiteX8" fmla="*/ 34925 w 429779"/>
                  <a:gd name="connsiteY8" fmla="*/ 161925 h 209607"/>
                  <a:gd name="connsiteX9" fmla="*/ 22225 w 429779"/>
                  <a:gd name="connsiteY9" fmla="*/ 168275 h 209607"/>
                  <a:gd name="connsiteX10" fmla="*/ 0 w 429779"/>
                  <a:gd name="connsiteY10" fmla="*/ 184150 h 209607"/>
                  <a:gd name="connsiteX11" fmla="*/ 3175 w 429779"/>
                  <a:gd name="connsiteY11" fmla="*/ 206375 h 209607"/>
                  <a:gd name="connsiteX12" fmla="*/ 15875 w 429779"/>
                  <a:gd name="connsiteY12" fmla="*/ 209550 h 209607"/>
                  <a:gd name="connsiteX13" fmla="*/ 177800 w 429779"/>
                  <a:gd name="connsiteY13" fmla="*/ 203200 h 209607"/>
                  <a:gd name="connsiteX14" fmla="*/ 203200 w 429779"/>
                  <a:gd name="connsiteY14" fmla="*/ 196850 h 209607"/>
                  <a:gd name="connsiteX15" fmla="*/ 212725 w 429779"/>
                  <a:gd name="connsiteY15" fmla="*/ 184150 h 209607"/>
                  <a:gd name="connsiteX16" fmla="*/ 222250 w 429779"/>
                  <a:gd name="connsiteY16" fmla="*/ 177800 h 209607"/>
                  <a:gd name="connsiteX17" fmla="*/ 228600 w 429779"/>
                  <a:gd name="connsiteY17" fmla="*/ 155575 h 209607"/>
                  <a:gd name="connsiteX18" fmla="*/ 234950 w 429779"/>
                  <a:gd name="connsiteY18" fmla="*/ 146050 h 209607"/>
                  <a:gd name="connsiteX19" fmla="*/ 238125 w 429779"/>
                  <a:gd name="connsiteY19" fmla="*/ 127000 h 209607"/>
                  <a:gd name="connsiteX20" fmla="*/ 273050 w 429779"/>
                  <a:gd name="connsiteY20" fmla="*/ 107950 h 209607"/>
                  <a:gd name="connsiteX21" fmla="*/ 317500 w 429779"/>
                  <a:gd name="connsiteY21" fmla="*/ 104775 h 209607"/>
                  <a:gd name="connsiteX22" fmla="*/ 342900 w 429779"/>
                  <a:gd name="connsiteY22" fmla="*/ 92075 h 209607"/>
                  <a:gd name="connsiteX23" fmla="*/ 365125 w 429779"/>
                  <a:gd name="connsiteY23" fmla="*/ 79375 h 209607"/>
                  <a:gd name="connsiteX24" fmla="*/ 390525 w 429779"/>
                  <a:gd name="connsiteY24" fmla="*/ 63500 h 209607"/>
                  <a:gd name="connsiteX25" fmla="*/ 415925 w 429779"/>
                  <a:gd name="connsiteY25" fmla="*/ 50800 h 209607"/>
                  <a:gd name="connsiteX26" fmla="*/ 419100 w 429779"/>
                  <a:gd name="connsiteY26" fmla="*/ 3175 h 209607"/>
                  <a:gd name="connsiteX27" fmla="*/ 406400 w 429779"/>
                  <a:gd name="connsiteY27" fmla="*/ 0 h 209607"/>
                  <a:gd name="connsiteX28" fmla="*/ 333375 w 429779"/>
                  <a:gd name="connsiteY28" fmla="*/ 3175 h 209607"/>
                  <a:gd name="connsiteX29" fmla="*/ 314325 w 429779"/>
                  <a:gd name="connsiteY29" fmla="*/ 19050 h 209607"/>
                  <a:gd name="connsiteX30" fmla="*/ 304800 w 429779"/>
                  <a:gd name="connsiteY30" fmla="*/ 22225 h 209607"/>
                  <a:gd name="connsiteX31" fmla="*/ 285750 w 429779"/>
                  <a:gd name="connsiteY31" fmla="*/ 41275 h 209607"/>
                  <a:gd name="connsiteX32" fmla="*/ 225425 w 429779"/>
                  <a:gd name="connsiteY32" fmla="*/ 57150 h 209607"/>
                  <a:gd name="connsiteX33" fmla="*/ 171450 w 429779"/>
                  <a:gd name="connsiteY33" fmla="*/ 69850 h 20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9779" h="209607">
                    <a:moveTo>
                      <a:pt x="171450" y="69850"/>
                    </a:moveTo>
                    <a:lnTo>
                      <a:pt x="171450" y="69850"/>
                    </a:lnTo>
                    <a:cubicBezTo>
                      <a:pt x="148167" y="75142"/>
                      <a:pt x="124252" y="78174"/>
                      <a:pt x="101600" y="85725"/>
                    </a:cubicBezTo>
                    <a:cubicBezTo>
                      <a:pt x="97980" y="86932"/>
                      <a:pt x="96957" y="91837"/>
                      <a:pt x="95250" y="95250"/>
                    </a:cubicBezTo>
                    <a:cubicBezTo>
                      <a:pt x="79716" y="126319"/>
                      <a:pt x="97262" y="98582"/>
                      <a:pt x="82550" y="120650"/>
                    </a:cubicBezTo>
                    <a:cubicBezTo>
                      <a:pt x="81492" y="124883"/>
                      <a:pt x="81540" y="129561"/>
                      <a:pt x="79375" y="133350"/>
                    </a:cubicBezTo>
                    <a:cubicBezTo>
                      <a:pt x="77147" y="137249"/>
                      <a:pt x="73259" y="139953"/>
                      <a:pt x="69850" y="142875"/>
                    </a:cubicBezTo>
                    <a:cubicBezTo>
                      <a:pt x="60734" y="150689"/>
                      <a:pt x="55291" y="154104"/>
                      <a:pt x="44450" y="158750"/>
                    </a:cubicBezTo>
                    <a:cubicBezTo>
                      <a:pt x="41374" y="160068"/>
                      <a:pt x="38001" y="160607"/>
                      <a:pt x="34925" y="161925"/>
                    </a:cubicBezTo>
                    <a:cubicBezTo>
                      <a:pt x="30575" y="163789"/>
                      <a:pt x="26334" y="165927"/>
                      <a:pt x="22225" y="168275"/>
                    </a:cubicBezTo>
                    <a:cubicBezTo>
                      <a:pt x="15725" y="171989"/>
                      <a:pt x="5452" y="180061"/>
                      <a:pt x="0" y="184150"/>
                    </a:cubicBezTo>
                    <a:cubicBezTo>
                      <a:pt x="1058" y="191558"/>
                      <a:pt x="-791" y="200029"/>
                      <a:pt x="3175" y="206375"/>
                    </a:cubicBezTo>
                    <a:cubicBezTo>
                      <a:pt x="5488" y="210075"/>
                      <a:pt x="11512" y="209629"/>
                      <a:pt x="15875" y="209550"/>
                    </a:cubicBezTo>
                    <a:cubicBezTo>
                      <a:pt x="69883" y="208568"/>
                      <a:pt x="123825" y="205317"/>
                      <a:pt x="177800" y="203200"/>
                    </a:cubicBezTo>
                    <a:cubicBezTo>
                      <a:pt x="178314" y="203097"/>
                      <a:pt x="200117" y="199419"/>
                      <a:pt x="203200" y="196850"/>
                    </a:cubicBezTo>
                    <a:cubicBezTo>
                      <a:pt x="207265" y="193462"/>
                      <a:pt x="208983" y="187892"/>
                      <a:pt x="212725" y="184150"/>
                    </a:cubicBezTo>
                    <a:cubicBezTo>
                      <a:pt x="215423" y="181452"/>
                      <a:pt x="219075" y="179917"/>
                      <a:pt x="222250" y="177800"/>
                    </a:cubicBezTo>
                    <a:cubicBezTo>
                      <a:pt x="223267" y="173731"/>
                      <a:pt x="226323" y="160130"/>
                      <a:pt x="228600" y="155575"/>
                    </a:cubicBezTo>
                    <a:cubicBezTo>
                      <a:pt x="230307" y="152162"/>
                      <a:pt x="232833" y="149225"/>
                      <a:pt x="234950" y="146050"/>
                    </a:cubicBezTo>
                    <a:cubicBezTo>
                      <a:pt x="236008" y="139700"/>
                      <a:pt x="236089" y="133107"/>
                      <a:pt x="238125" y="127000"/>
                    </a:cubicBezTo>
                    <a:cubicBezTo>
                      <a:pt x="242838" y="112862"/>
                      <a:pt x="260343" y="109288"/>
                      <a:pt x="273050" y="107950"/>
                    </a:cubicBezTo>
                    <a:cubicBezTo>
                      <a:pt x="287823" y="106395"/>
                      <a:pt x="302683" y="105833"/>
                      <a:pt x="317500" y="104775"/>
                    </a:cubicBezTo>
                    <a:cubicBezTo>
                      <a:pt x="334913" y="98971"/>
                      <a:pt x="320406" y="104572"/>
                      <a:pt x="342900" y="92075"/>
                    </a:cubicBezTo>
                    <a:cubicBezTo>
                      <a:pt x="367070" y="78647"/>
                      <a:pt x="345167" y="92681"/>
                      <a:pt x="365125" y="79375"/>
                    </a:cubicBezTo>
                    <a:cubicBezTo>
                      <a:pt x="376337" y="62557"/>
                      <a:pt x="365840" y="74079"/>
                      <a:pt x="390525" y="63500"/>
                    </a:cubicBezTo>
                    <a:cubicBezTo>
                      <a:pt x="399226" y="59771"/>
                      <a:pt x="415925" y="50800"/>
                      <a:pt x="415925" y="50800"/>
                    </a:cubicBezTo>
                    <a:cubicBezTo>
                      <a:pt x="429325" y="30700"/>
                      <a:pt x="437444" y="29381"/>
                      <a:pt x="419100" y="3175"/>
                    </a:cubicBezTo>
                    <a:cubicBezTo>
                      <a:pt x="416598" y="-400"/>
                      <a:pt x="410633" y="1058"/>
                      <a:pt x="406400" y="0"/>
                    </a:cubicBezTo>
                    <a:cubicBezTo>
                      <a:pt x="382058" y="1058"/>
                      <a:pt x="357579" y="382"/>
                      <a:pt x="333375" y="3175"/>
                    </a:cubicBezTo>
                    <a:cubicBezTo>
                      <a:pt x="327094" y="3900"/>
                      <a:pt x="318335" y="16377"/>
                      <a:pt x="314325" y="19050"/>
                    </a:cubicBezTo>
                    <a:cubicBezTo>
                      <a:pt x="311540" y="20906"/>
                      <a:pt x="307975" y="21167"/>
                      <a:pt x="304800" y="22225"/>
                    </a:cubicBezTo>
                    <a:cubicBezTo>
                      <a:pt x="298450" y="28575"/>
                      <a:pt x="294269" y="38435"/>
                      <a:pt x="285750" y="41275"/>
                    </a:cubicBezTo>
                    <a:cubicBezTo>
                      <a:pt x="265861" y="47905"/>
                      <a:pt x="246552" y="55313"/>
                      <a:pt x="225425" y="57150"/>
                    </a:cubicBezTo>
                    <a:cubicBezTo>
                      <a:pt x="207470" y="58711"/>
                      <a:pt x="180446" y="67733"/>
                      <a:pt x="171450" y="69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3" name="자유형: 도형 832">
                <a:extLst>
                  <a:ext uri="{FF2B5EF4-FFF2-40B4-BE49-F238E27FC236}">
                    <a16:creationId xmlns:a16="http://schemas.microsoft.com/office/drawing/2014/main" id="{0EBCCAE7-041A-4203-B2FE-A05A0D29DBDD}"/>
                  </a:ext>
                </a:extLst>
              </p:cNvPr>
              <p:cNvSpPr/>
              <p:nvPr/>
            </p:nvSpPr>
            <p:spPr>
              <a:xfrm>
                <a:off x="5708875" y="4816850"/>
                <a:ext cx="2292669" cy="2203831"/>
              </a:xfrm>
              <a:custGeom>
                <a:avLst/>
                <a:gdLst>
                  <a:gd name="connsiteX0" fmla="*/ 215277 w 456577"/>
                  <a:gd name="connsiteY0" fmla="*/ 196850 h 377358"/>
                  <a:gd name="connsiteX1" fmla="*/ 215277 w 456577"/>
                  <a:gd name="connsiteY1" fmla="*/ 196850 h 377358"/>
                  <a:gd name="connsiteX2" fmla="*/ 167652 w 456577"/>
                  <a:gd name="connsiteY2" fmla="*/ 187325 h 377358"/>
                  <a:gd name="connsiteX3" fmla="*/ 154952 w 456577"/>
                  <a:gd name="connsiteY3" fmla="*/ 193675 h 377358"/>
                  <a:gd name="connsiteX4" fmla="*/ 135902 w 456577"/>
                  <a:gd name="connsiteY4" fmla="*/ 200025 h 377358"/>
                  <a:gd name="connsiteX5" fmla="*/ 116852 w 456577"/>
                  <a:gd name="connsiteY5" fmla="*/ 212725 h 377358"/>
                  <a:gd name="connsiteX6" fmla="*/ 97802 w 456577"/>
                  <a:gd name="connsiteY6" fmla="*/ 231775 h 377358"/>
                  <a:gd name="connsiteX7" fmla="*/ 91452 w 456577"/>
                  <a:gd name="connsiteY7" fmla="*/ 247650 h 377358"/>
                  <a:gd name="connsiteX8" fmla="*/ 72402 w 456577"/>
                  <a:gd name="connsiteY8" fmla="*/ 266700 h 377358"/>
                  <a:gd name="connsiteX9" fmla="*/ 62877 w 456577"/>
                  <a:gd name="connsiteY9" fmla="*/ 276225 h 377358"/>
                  <a:gd name="connsiteX10" fmla="*/ 50177 w 456577"/>
                  <a:gd name="connsiteY10" fmla="*/ 282575 h 377358"/>
                  <a:gd name="connsiteX11" fmla="*/ 40652 w 456577"/>
                  <a:gd name="connsiteY11" fmla="*/ 288925 h 377358"/>
                  <a:gd name="connsiteX12" fmla="*/ 2552 w 456577"/>
                  <a:gd name="connsiteY12" fmla="*/ 298450 h 377358"/>
                  <a:gd name="connsiteX13" fmla="*/ 5727 w 456577"/>
                  <a:gd name="connsiteY13" fmla="*/ 374650 h 377358"/>
                  <a:gd name="connsiteX14" fmla="*/ 34302 w 456577"/>
                  <a:gd name="connsiteY14" fmla="*/ 361950 h 377358"/>
                  <a:gd name="connsiteX15" fmla="*/ 69227 w 456577"/>
                  <a:gd name="connsiteY15" fmla="*/ 336550 h 377358"/>
                  <a:gd name="connsiteX16" fmla="*/ 85102 w 456577"/>
                  <a:gd name="connsiteY16" fmla="*/ 327025 h 377358"/>
                  <a:gd name="connsiteX17" fmla="*/ 97802 w 456577"/>
                  <a:gd name="connsiteY17" fmla="*/ 317500 h 377358"/>
                  <a:gd name="connsiteX18" fmla="*/ 107327 w 456577"/>
                  <a:gd name="connsiteY18" fmla="*/ 311150 h 377358"/>
                  <a:gd name="connsiteX19" fmla="*/ 120027 w 456577"/>
                  <a:gd name="connsiteY19" fmla="*/ 298450 h 377358"/>
                  <a:gd name="connsiteX20" fmla="*/ 129552 w 456577"/>
                  <a:gd name="connsiteY20" fmla="*/ 295275 h 377358"/>
                  <a:gd name="connsiteX21" fmla="*/ 148602 w 456577"/>
                  <a:gd name="connsiteY21" fmla="*/ 285750 h 377358"/>
                  <a:gd name="connsiteX22" fmla="*/ 158127 w 456577"/>
                  <a:gd name="connsiteY22" fmla="*/ 276225 h 377358"/>
                  <a:gd name="connsiteX23" fmla="*/ 167652 w 456577"/>
                  <a:gd name="connsiteY23" fmla="*/ 273050 h 377358"/>
                  <a:gd name="connsiteX24" fmla="*/ 180352 w 456577"/>
                  <a:gd name="connsiteY24" fmla="*/ 266700 h 377358"/>
                  <a:gd name="connsiteX25" fmla="*/ 189877 w 456577"/>
                  <a:gd name="connsiteY25" fmla="*/ 257175 h 377358"/>
                  <a:gd name="connsiteX26" fmla="*/ 208927 w 456577"/>
                  <a:gd name="connsiteY26" fmla="*/ 244475 h 377358"/>
                  <a:gd name="connsiteX27" fmla="*/ 218452 w 456577"/>
                  <a:gd name="connsiteY27" fmla="*/ 234950 h 377358"/>
                  <a:gd name="connsiteX28" fmla="*/ 231152 w 456577"/>
                  <a:gd name="connsiteY28" fmla="*/ 228600 h 377358"/>
                  <a:gd name="connsiteX29" fmla="*/ 253377 w 456577"/>
                  <a:gd name="connsiteY29" fmla="*/ 212725 h 377358"/>
                  <a:gd name="connsiteX30" fmla="*/ 266077 w 456577"/>
                  <a:gd name="connsiteY30" fmla="*/ 206375 h 377358"/>
                  <a:gd name="connsiteX31" fmla="*/ 269252 w 456577"/>
                  <a:gd name="connsiteY31" fmla="*/ 196850 h 377358"/>
                  <a:gd name="connsiteX32" fmla="*/ 281952 w 456577"/>
                  <a:gd name="connsiteY32" fmla="*/ 184150 h 377358"/>
                  <a:gd name="connsiteX33" fmla="*/ 304177 w 456577"/>
                  <a:gd name="connsiteY33" fmla="*/ 171450 h 377358"/>
                  <a:gd name="connsiteX34" fmla="*/ 323227 w 456577"/>
                  <a:gd name="connsiteY34" fmla="*/ 152400 h 377358"/>
                  <a:gd name="connsiteX35" fmla="*/ 345452 w 456577"/>
                  <a:gd name="connsiteY35" fmla="*/ 136525 h 377358"/>
                  <a:gd name="connsiteX36" fmla="*/ 358152 w 456577"/>
                  <a:gd name="connsiteY36" fmla="*/ 130175 h 377358"/>
                  <a:gd name="connsiteX37" fmla="*/ 377202 w 456577"/>
                  <a:gd name="connsiteY37" fmla="*/ 120650 h 377358"/>
                  <a:gd name="connsiteX38" fmla="*/ 383552 w 456577"/>
                  <a:gd name="connsiteY38" fmla="*/ 111125 h 377358"/>
                  <a:gd name="connsiteX39" fmla="*/ 402602 w 456577"/>
                  <a:gd name="connsiteY39" fmla="*/ 98425 h 377358"/>
                  <a:gd name="connsiteX40" fmla="*/ 415302 w 456577"/>
                  <a:gd name="connsiteY40" fmla="*/ 88900 h 377358"/>
                  <a:gd name="connsiteX41" fmla="*/ 434352 w 456577"/>
                  <a:gd name="connsiteY41" fmla="*/ 76200 h 377358"/>
                  <a:gd name="connsiteX42" fmla="*/ 440702 w 456577"/>
                  <a:gd name="connsiteY42" fmla="*/ 63500 h 377358"/>
                  <a:gd name="connsiteX43" fmla="*/ 456577 w 456577"/>
                  <a:gd name="connsiteY43" fmla="*/ 44450 h 377358"/>
                  <a:gd name="connsiteX44" fmla="*/ 443877 w 456577"/>
                  <a:gd name="connsiteY44" fmla="*/ 3175 h 377358"/>
                  <a:gd name="connsiteX45" fmla="*/ 434352 w 456577"/>
                  <a:gd name="connsiteY45" fmla="*/ 0 h 377358"/>
                  <a:gd name="connsiteX46" fmla="*/ 393077 w 456577"/>
                  <a:gd name="connsiteY46" fmla="*/ 6350 h 377358"/>
                  <a:gd name="connsiteX47" fmla="*/ 367677 w 456577"/>
                  <a:gd name="connsiteY47" fmla="*/ 25400 h 377358"/>
                  <a:gd name="connsiteX48" fmla="*/ 361327 w 456577"/>
                  <a:gd name="connsiteY48" fmla="*/ 41275 h 377358"/>
                  <a:gd name="connsiteX49" fmla="*/ 342277 w 456577"/>
                  <a:gd name="connsiteY49" fmla="*/ 60325 h 377358"/>
                  <a:gd name="connsiteX50" fmla="*/ 332752 w 456577"/>
                  <a:gd name="connsiteY50" fmla="*/ 76200 h 377358"/>
                  <a:gd name="connsiteX51" fmla="*/ 329577 w 456577"/>
                  <a:gd name="connsiteY51" fmla="*/ 85725 h 377358"/>
                  <a:gd name="connsiteX52" fmla="*/ 320052 w 456577"/>
                  <a:gd name="connsiteY52" fmla="*/ 88900 h 377358"/>
                  <a:gd name="connsiteX53" fmla="*/ 304177 w 456577"/>
                  <a:gd name="connsiteY53" fmla="*/ 101600 h 377358"/>
                  <a:gd name="connsiteX54" fmla="*/ 294652 w 456577"/>
                  <a:gd name="connsiteY54" fmla="*/ 111125 h 377358"/>
                  <a:gd name="connsiteX55" fmla="*/ 285127 w 456577"/>
                  <a:gd name="connsiteY55" fmla="*/ 114300 h 377358"/>
                  <a:gd name="connsiteX56" fmla="*/ 272427 w 456577"/>
                  <a:gd name="connsiteY56" fmla="*/ 120650 h 377358"/>
                  <a:gd name="connsiteX57" fmla="*/ 253377 w 456577"/>
                  <a:gd name="connsiteY57" fmla="*/ 127000 h 377358"/>
                  <a:gd name="connsiteX58" fmla="*/ 243852 w 456577"/>
                  <a:gd name="connsiteY58" fmla="*/ 133350 h 377358"/>
                  <a:gd name="connsiteX59" fmla="*/ 234327 w 456577"/>
                  <a:gd name="connsiteY59" fmla="*/ 142875 h 377358"/>
                  <a:gd name="connsiteX60" fmla="*/ 224802 w 456577"/>
                  <a:gd name="connsiteY60" fmla="*/ 146050 h 377358"/>
                  <a:gd name="connsiteX61" fmla="*/ 215277 w 456577"/>
                  <a:gd name="connsiteY61" fmla="*/ 158750 h 377358"/>
                  <a:gd name="connsiteX62" fmla="*/ 208927 w 456577"/>
                  <a:gd name="connsiteY62" fmla="*/ 168275 h 377358"/>
                  <a:gd name="connsiteX63" fmla="*/ 215277 w 456577"/>
                  <a:gd name="connsiteY63" fmla="*/ 196850 h 37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6577" h="377358">
                    <a:moveTo>
                      <a:pt x="215277" y="196850"/>
                    </a:moveTo>
                    <a:lnTo>
                      <a:pt x="215277" y="196850"/>
                    </a:lnTo>
                    <a:cubicBezTo>
                      <a:pt x="199402" y="193675"/>
                      <a:pt x="183819" y="188176"/>
                      <a:pt x="167652" y="187325"/>
                    </a:cubicBezTo>
                    <a:cubicBezTo>
                      <a:pt x="162926" y="187076"/>
                      <a:pt x="159346" y="191917"/>
                      <a:pt x="154952" y="193675"/>
                    </a:cubicBezTo>
                    <a:cubicBezTo>
                      <a:pt x="148737" y="196161"/>
                      <a:pt x="141889" y="197032"/>
                      <a:pt x="135902" y="200025"/>
                    </a:cubicBezTo>
                    <a:cubicBezTo>
                      <a:pt x="129076" y="203438"/>
                      <a:pt x="122248" y="207329"/>
                      <a:pt x="116852" y="212725"/>
                    </a:cubicBezTo>
                    <a:lnTo>
                      <a:pt x="97802" y="231775"/>
                    </a:lnTo>
                    <a:cubicBezTo>
                      <a:pt x="95685" y="237067"/>
                      <a:pt x="94220" y="242668"/>
                      <a:pt x="91452" y="247650"/>
                    </a:cubicBezTo>
                    <a:cubicBezTo>
                      <a:pt x="82011" y="264644"/>
                      <a:pt x="84618" y="256520"/>
                      <a:pt x="72402" y="266700"/>
                    </a:cubicBezTo>
                    <a:cubicBezTo>
                      <a:pt x="68953" y="269575"/>
                      <a:pt x="66531" y="273615"/>
                      <a:pt x="62877" y="276225"/>
                    </a:cubicBezTo>
                    <a:cubicBezTo>
                      <a:pt x="59026" y="278976"/>
                      <a:pt x="54286" y="280227"/>
                      <a:pt x="50177" y="282575"/>
                    </a:cubicBezTo>
                    <a:cubicBezTo>
                      <a:pt x="46864" y="284468"/>
                      <a:pt x="44139" y="287375"/>
                      <a:pt x="40652" y="288925"/>
                    </a:cubicBezTo>
                    <a:cubicBezTo>
                      <a:pt x="25558" y="295634"/>
                      <a:pt x="18526" y="295788"/>
                      <a:pt x="2552" y="298450"/>
                    </a:cubicBezTo>
                    <a:cubicBezTo>
                      <a:pt x="3610" y="323850"/>
                      <a:pt x="-5642" y="351912"/>
                      <a:pt x="5727" y="374650"/>
                    </a:cubicBezTo>
                    <a:cubicBezTo>
                      <a:pt x="10388" y="383973"/>
                      <a:pt x="24979" y="366611"/>
                      <a:pt x="34302" y="361950"/>
                    </a:cubicBezTo>
                    <a:cubicBezTo>
                      <a:pt x="76033" y="341085"/>
                      <a:pt x="40455" y="358929"/>
                      <a:pt x="69227" y="336550"/>
                    </a:cubicBezTo>
                    <a:cubicBezTo>
                      <a:pt x="74098" y="332761"/>
                      <a:pt x="79967" y="330448"/>
                      <a:pt x="85102" y="327025"/>
                    </a:cubicBezTo>
                    <a:cubicBezTo>
                      <a:pt x="89505" y="324090"/>
                      <a:pt x="93496" y="320576"/>
                      <a:pt x="97802" y="317500"/>
                    </a:cubicBezTo>
                    <a:cubicBezTo>
                      <a:pt x="100907" y="315282"/>
                      <a:pt x="104430" y="313633"/>
                      <a:pt x="107327" y="311150"/>
                    </a:cubicBezTo>
                    <a:cubicBezTo>
                      <a:pt x="111873" y="307254"/>
                      <a:pt x="115155" y="301930"/>
                      <a:pt x="120027" y="298450"/>
                    </a:cubicBezTo>
                    <a:cubicBezTo>
                      <a:pt x="122750" y="296505"/>
                      <a:pt x="126559" y="296772"/>
                      <a:pt x="129552" y="295275"/>
                    </a:cubicBezTo>
                    <a:cubicBezTo>
                      <a:pt x="154171" y="282965"/>
                      <a:pt x="124661" y="293730"/>
                      <a:pt x="148602" y="285750"/>
                    </a:cubicBezTo>
                    <a:cubicBezTo>
                      <a:pt x="151777" y="282575"/>
                      <a:pt x="154391" y="278716"/>
                      <a:pt x="158127" y="276225"/>
                    </a:cubicBezTo>
                    <a:cubicBezTo>
                      <a:pt x="160912" y="274369"/>
                      <a:pt x="164576" y="274368"/>
                      <a:pt x="167652" y="273050"/>
                    </a:cubicBezTo>
                    <a:cubicBezTo>
                      <a:pt x="172002" y="271186"/>
                      <a:pt x="176501" y="269451"/>
                      <a:pt x="180352" y="266700"/>
                    </a:cubicBezTo>
                    <a:cubicBezTo>
                      <a:pt x="184006" y="264090"/>
                      <a:pt x="186333" y="259932"/>
                      <a:pt x="189877" y="257175"/>
                    </a:cubicBezTo>
                    <a:cubicBezTo>
                      <a:pt x="195901" y="252490"/>
                      <a:pt x="202903" y="249160"/>
                      <a:pt x="208927" y="244475"/>
                    </a:cubicBezTo>
                    <a:cubicBezTo>
                      <a:pt x="212471" y="241718"/>
                      <a:pt x="214798" y="237560"/>
                      <a:pt x="218452" y="234950"/>
                    </a:cubicBezTo>
                    <a:cubicBezTo>
                      <a:pt x="222303" y="232199"/>
                      <a:pt x="227043" y="230948"/>
                      <a:pt x="231152" y="228600"/>
                    </a:cubicBezTo>
                    <a:cubicBezTo>
                      <a:pt x="246825" y="219644"/>
                      <a:pt x="235205" y="224082"/>
                      <a:pt x="253377" y="212725"/>
                    </a:cubicBezTo>
                    <a:cubicBezTo>
                      <a:pt x="257391" y="210217"/>
                      <a:pt x="261844" y="208492"/>
                      <a:pt x="266077" y="206375"/>
                    </a:cubicBezTo>
                    <a:cubicBezTo>
                      <a:pt x="267135" y="203200"/>
                      <a:pt x="267307" y="199573"/>
                      <a:pt x="269252" y="196850"/>
                    </a:cubicBezTo>
                    <a:cubicBezTo>
                      <a:pt x="272732" y="191978"/>
                      <a:pt x="277163" y="187742"/>
                      <a:pt x="281952" y="184150"/>
                    </a:cubicBezTo>
                    <a:cubicBezTo>
                      <a:pt x="300350" y="170351"/>
                      <a:pt x="288872" y="185055"/>
                      <a:pt x="304177" y="171450"/>
                    </a:cubicBezTo>
                    <a:cubicBezTo>
                      <a:pt x="310889" y="165484"/>
                      <a:pt x="316043" y="157788"/>
                      <a:pt x="323227" y="152400"/>
                    </a:cubicBezTo>
                    <a:cubicBezTo>
                      <a:pt x="328679" y="148311"/>
                      <a:pt x="338952" y="140239"/>
                      <a:pt x="345452" y="136525"/>
                    </a:cubicBezTo>
                    <a:cubicBezTo>
                      <a:pt x="349561" y="134177"/>
                      <a:pt x="354043" y="132523"/>
                      <a:pt x="358152" y="130175"/>
                    </a:cubicBezTo>
                    <a:cubicBezTo>
                      <a:pt x="375386" y="120327"/>
                      <a:pt x="359738" y="126471"/>
                      <a:pt x="377202" y="120650"/>
                    </a:cubicBezTo>
                    <a:cubicBezTo>
                      <a:pt x="379319" y="117475"/>
                      <a:pt x="380680" y="113638"/>
                      <a:pt x="383552" y="111125"/>
                    </a:cubicBezTo>
                    <a:cubicBezTo>
                      <a:pt x="389295" y="106099"/>
                      <a:pt x="396497" y="103004"/>
                      <a:pt x="402602" y="98425"/>
                    </a:cubicBezTo>
                    <a:cubicBezTo>
                      <a:pt x="406835" y="95250"/>
                      <a:pt x="411284" y="92344"/>
                      <a:pt x="415302" y="88900"/>
                    </a:cubicBezTo>
                    <a:cubicBezTo>
                      <a:pt x="430437" y="75927"/>
                      <a:pt x="418150" y="81601"/>
                      <a:pt x="434352" y="76200"/>
                    </a:cubicBezTo>
                    <a:cubicBezTo>
                      <a:pt x="436469" y="71967"/>
                      <a:pt x="437672" y="67136"/>
                      <a:pt x="440702" y="63500"/>
                    </a:cubicBezTo>
                    <a:cubicBezTo>
                      <a:pt x="463141" y="36574"/>
                      <a:pt x="437388" y="82828"/>
                      <a:pt x="456577" y="44450"/>
                    </a:cubicBezTo>
                    <a:cubicBezTo>
                      <a:pt x="454397" y="22653"/>
                      <a:pt x="460314" y="14133"/>
                      <a:pt x="443877" y="3175"/>
                    </a:cubicBezTo>
                    <a:cubicBezTo>
                      <a:pt x="441092" y="1319"/>
                      <a:pt x="437527" y="1058"/>
                      <a:pt x="434352" y="0"/>
                    </a:cubicBezTo>
                    <a:cubicBezTo>
                      <a:pt x="420594" y="2117"/>
                      <a:pt x="406085" y="1394"/>
                      <a:pt x="393077" y="6350"/>
                    </a:cubicBezTo>
                    <a:cubicBezTo>
                      <a:pt x="383187" y="10118"/>
                      <a:pt x="367677" y="25400"/>
                      <a:pt x="367677" y="25400"/>
                    </a:cubicBezTo>
                    <a:cubicBezTo>
                      <a:pt x="365560" y="30692"/>
                      <a:pt x="364679" y="36666"/>
                      <a:pt x="361327" y="41275"/>
                    </a:cubicBezTo>
                    <a:cubicBezTo>
                      <a:pt x="356045" y="48538"/>
                      <a:pt x="346897" y="52624"/>
                      <a:pt x="342277" y="60325"/>
                    </a:cubicBezTo>
                    <a:cubicBezTo>
                      <a:pt x="339102" y="65617"/>
                      <a:pt x="335512" y="70680"/>
                      <a:pt x="332752" y="76200"/>
                    </a:cubicBezTo>
                    <a:cubicBezTo>
                      <a:pt x="331255" y="79193"/>
                      <a:pt x="331944" y="83358"/>
                      <a:pt x="329577" y="85725"/>
                    </a:cubicBezTo>
                    <a:cubicBezTo>
                      <a:pt x="327210" y="88092"/>
                      <a:pt x="323227" y="87842"/>
                      <a:pt x="320052" y="88900"/>
                    </a:cubicBezTo>
                    <a:cubicBezTo>
                      <a:pt x="305850" y="110202"/>
                      <a:pt x="322580" y="89331"/>
                      <a:pt x="304177" y="101600"/>
                    </a:cubicBezTo>
                    <a:cubicBezTo>
                      <a:pt x="300441" y="104091"/>
                      <a:pt x="298388" y="108634"/>
                      <a:pt x="294652" y="111125"/>
                    </a:cubicBezTo>
                    <a:cubicBezTo>
                      <a:pt x="291867" y="112981"/>
                      <a:pt x="288203" y="112982"/>
                      <a:pt x="285127" y="114300"/>
                    </a:cubicBezTo>
                    <a:cubicBezTo>
                      <a:pt x="280777" y="116164"/>
                      <a:pt x="276821" y="118892"/>
                      <a:pt x="272427" y="120650"/>
                    </a:cubicBezTo>
                    <a:cubicBezTo>
                      <a:pt x="266212" y="123136"/>
                      <a:pt x="258946" y="123287"/>
                      <a:pt x="253377" y="127000"/>
                    </a:cubicBezTo>
                    <a:cubicBezTo>
                      <a:pt x="250202" y="129117"/>
                      <a:pt x="246783" y="130907"/>
                      <a:pt x="243852" y="133350"/>
                    </a:cubicBezTo>
                    <a:cubicBezTo>
                      <a:pt x="240403" y="136225"/>
                      <a:pt x="238063" y="140384"/>
                      <a:pt x="234327" y="142875"/>
                    </a:cubicBezTo>
                    <a:cubicBezTo>
                      <a:pt x="231542" y="144731"/>
                      <a:pt x="227977" y="144992"/>
                      <a:pt x="224802" y="146050"/>
                    </a:cubicBezTo>
                    <a:cubicBezTo>
                      <a:pt x="221627" y="150283"/>
                      <a:pt x="218353" y="154444"/>
                      <a:pt x="215277" y="158750"/>
                    </a:cubicBezTo>
                    <a:cubicBezTo>
                      <a:pt x="213059" y="161855"/>
                      <a:pt x="209852" y="164573"/>
                      <a:pt x="208927" y="168275"/>
                    </a:cubicBezTo>
                    <a:cubicBezTo>
                      <a:pt x="207644" y="173409"/>
                      <a:pt x="214219" y="192088"/>
                      <a:pt x="215277" y="1968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4" name="자유형: 도형 833">
                <a:extLst>
                  <a:ext uri="{FF2B5EF4-FFF2-40B4-BE49-F238E27FC236}">
                    <a16:creationId xmlns:a16="http://schemas.microsoft.com/office/drawing/2014/main" id="{C450FA33-0585-428D-8CB2-D9AC72C0FF5C}"/>
                  </a:ext>
                </a:extLst>
              </p:cNvPr>
              <p:cNvSpPr/>
              <p:nvPr/>
            </p:nvSpPr>
            <p:spPr>
              <a:xfrm>
                <a:off x="7650797" y="2703004"/>
                <a:ext cx="2901632" cy="2782894"/>
              </a:xfrm>
              <a:custGeom>
                <a:avLst/>
                <a:gdLst>
                  <a:gd name="connsiteX0" fmla="*/ 577850 w 577850"/>
                  <a:gd name="connsiteY0" fmla="*/ 0 h 476510"/>
                  <a:gd name="connsiteX1" fmla="*/ 577850 w 577850"/>
                  <a:gd name="connsiteY1" fmla="*/ 0 h 476510"/>
                  <a:gd name="connsiteX2" fmla="*/ 498475 w 577850"/>
                  <a:gd name="connsiteY2" fmla="*/ 60325 h 476510"/>
                  <a:gd name="connsiteX3" fmla="*/ 495300 w 577850"/>
                  <a:gd name="connsiteY3" fmla="*/ 69850 h 476510"/>
                  <a:gd name="connsiteX4" fmla="*/ 485775 w 577850"/>
                  <a:gd name="connsiteY4" fmla="*/ 95250 h 476510"/>
                  <a:gd name="connsiteX5" fmla="*/ 476250 w 577850"/>
                  <a:gd name="connsiteY5" fmla="*/ 104775 h 476510"/>
                  <a:gd name="connsiteX6" fmla="*/ 463550 w 577850"/>
                  <a:gd name="connsiteY6" fmla="*/ 111125 h 476510"/>
                  <a:gd name="connsiteX7" fmla="*/ 412750 w 577850"/>
                  <a:gd name="connsiteY7" fmla="*/ 120650 h 476510"/>
                  <a:gd name="connsiteX8" fmla="*/ 387350 w 577850"/>
                  <a:gd name="connsiteY8" fmla="*/ 130175 h 476510"/>
                  <a:gd name="connsiteX9" fmla="*/ 377825 w 577850"/>
                  <a:gd name="connsiteY9" fmla="*/ 139700 h 476510"/>
                  <a:gd name="connsiteX10" fmla="*/ 355600 w 577850"/>
                  <a:gd name="connsiteY10" fmla="*/ 146050 h 476510"/>
                  <a:gd name="connsiteX11" fmla="*/ 346075 w 577850"/>
                  <a:gd name="connsiteY11" fmla="*/ 152400 h 476510"/>
                  <a:gd name="connsiteX12" fmla="*/ 336550 w 577850"/>
                  <a:gd name="connsiteY12" fmla="*/ 161925 h 476510"/>
                  <a:gd name="connsiteX13" fmla="*/ 327025 w 577850"/>
                  <a:gd name="connsiteY13" fmla="*/ 165100 h 476510"/>
                  <a:gd name="connsiteX14" fmla="*/ 295275 w 577850"/>
                  <a:gd name="connsiteY14" fmla="*/ 184150 h 476510"/>
                  <a:gd name="connsiteX15" fmla="*/ 269875 w 577850"/>
                  <a:gd name="connsiteY15" fmla="*/ 206375 h 476510"/>
                  <a:gd name="connsiteX16" fmla="*/ 266700 w 577850"/>
                  <a:gd name="connsiteY16" fmla="*/ 225425 h 476510"/>
                  <a:gd name="connsiteX17" fmla="*/ 263525 w 577850"/>
                  <a:gd name="connsiteY17" fmla="*/ 285750 h 476510"/>
                  <a:gd name="connsiteX18" fmla="*/ 231775 w 577850"/>
                  <a:gd name="connsiteY18" fmla="*/ 311150 h 476510"/>
                  <a:gd name="connsiteX19" fmla="*/ 206375 w 577850"/>
                  <a:gd name="connsiteY19" fmla="*/ 330200 h 476510"/>
                  <a:gd name="connsiteX20" fmla="*/ 142875 w 577850"/>
                  <a:gd name="connsiteY20" fmla="*/ 352425 h 476510"/>
                  <a:gd name="connsiteX21" fmla="*/ 98425 w 577850"/>
                  <a:gd name="connsiteY21" fmla="*/ 374650 h 476510"/>
                  <a:gd name="connsiteX22" fmla="*/ 79375 w 577850"/>
                  <a:gd name="connsiteY22" fmla="*/ 387350 h 476510"/>
                  <a:gd name="connsiteX23" fmla="*/ 63500 w 577850"/>
                  <a:gd name="connsiteY23" fmla="*/ 393700 h 476510"/>
                  <a:gd name="connsiteX24" fmla="*/ 38100 w 577850"/>
                  <a:gd name="connsiteY24" fmla="*/ 415925 h 476510"/>
                  <a:gd name="connsiteX25" fmla="*/ 22225 w 577850"/>
                  <a:gd name="connsiteY25" fmla="*/ 428625 h 476510"/>
                  <a:gd name="connsiteX26" fmla="*/ 3175 w 577850"/>
                  <a:gd name="connsiteY26" fmla="*/ 460375 h 476510"/>
                  <a:gd name="connsiteX27" fmla="*/ 0 w 577850"/>
                  <a:gd name="connsiteY27" fmla="*/ 469900 h 476510"/>
                  <a:gd name="connsiteX28" fmla="*/ 9525 w 577850"/>
                  <a:gd name="connsiteY28" fmla="*/ 476250 h 476510"/>
                  <a:gd name="connsiteX29" fmla="*/ 63500 w 577850"/>
                  <a:gd name="connsiteY29" fmla="*/ 473075 h 476510"/>
                  <a:gd name="connsiteX30" fmla="*/ 76200 w 577850"/>
                  <a:gd name="connsiteY30" fmla="*/ 466725 h 476510"/>
                  <a:gd name="connsiteX31" fmla="*/ 85725 w 577850"/>
                  <a:gd name="connsiteY31" fmla="*/ 463550 h 476510"/>
                  <a:gd name="connsiteX32" fmla="*/ 98425 w 577850"/>
                  <a:gd name="connsiteY32" fmla="*/ 454025 h 476510"/>
                  <a:gd name="connsiteX33" fmla="*/ 117475 w 577850"/>
                  <a:gd name="connsiteY33" fmla="*/ 447675 h 476510"/>
                  <a:gd name="connsiteX34" fmla="*/ 158750 w 577850"/>
                  <a:gd name="connsiteY34" fmla="*/ 450850 h 476510"/>
                  <a:gd name="connsiteX35" fmla="*/ 168275 w 577850"/>
                  <a:gd name="connsiteY35" fmla="*/ 457200 h 476510"/>
                  <a:gd name="connsiteX36" fmla="*/ 180975 w 577850"/>
                  <a:gd name="connsiteY36" fmla="*/ 466725 h 476510"/>
                  <a:gd name="connsiteX37" fmla="*/ 225425 w 577850"/>
                  <a:gd name="connsiteY37" fmla="*/ 463550 h 476510"/>
                  <a:gd name="connsiteX38" fmla="*/ 238125 w 577850"/>
                  <a:gd name="connsiteY38" fmla="*/ 450850 h 476510"/>
                  <a:gd name="connsiteX39" fmla="*/ 260350 w 577850"/>
                  <a:gd name="connsiteY39" fmla="*/ 415925 h 476510"/>
                  <a:gd name="connsiteX40" fmla="*/ 273050 w 577850"/>
                  <a:gd name="connsiteY40" fmla="*/ 400050 h 476510"/>
                  <a:gd name="connsiteX41" fmla="*/ 279400 w 577850"/>
                  <a:gd name="connsiteY41" fmla="*/ 346075 h 476510"/>
                  <a:gd name="connsiteX42" fmla="*/ 282575 w 577850"/>
                  <a:gd name="connsiteY42" fmla="*/ 336550 h 476510"/>
                  <a:gd name="connsiteX43" fmla="*/ 301625 w 577850"/>
                  <a:gd name="connsiteY43" fmla="*/ 317500 h 476510"/>
                  <a:gd name="connsiteX44" fmla="*/ 311150 w 577850"/>
                  <a:gd name="connsiteY44" fmla="*/ 307975 h 476510"/>
                  <a:gd name="connsiteX45" fmla="*/ 311150 w 577850"/>
                  <a:gd name="connsiteY45" fmla="*/ 288925 h 476510"/>
                  <a:gd name="connsiteX46" fmla="*/ 327025 w 577850"/>
                  <a:gd name="connsiteY46" fmla="*/ 241300 h 476510"/>
                  <a:gd name="connsiteX47" fmla="*/ 333375 w 577850"/>
                  <a:gd name="connsiteY47" fmla="*/ 231775 h 476510"/>
                  <a:gd name="connsiteX48" fmla="*/ 358775 w 577850"/>
                  <a:gd name="connsiteY48" fmla="*/ 225425 h 476510"/>
                  <a:gd name="connsiteX49" fmla="*/ 384175 w 577850"/>
                  <a:gd name="connsiteY49" fmla="*/ 212725 h 476510"/>
                  <a:gd name="connsiteX50" fmla="*/ 409575 w 577850"/>
                  <a:gd name="connsiteY50" fmla="*/ 196850 h 476510"/>
                  <a:gd name="connsiteX51" fmla="*/ 428625 w 577850"/>
                  <a:gd name="connsiteY51" fmla="*/ 193675 h 476510"/>
                  <a:gd name="connsiteX52" fmla="*/ 438150 w 577850"/>
                  <a:gd name="connsiteY52" fmla="*/ 190500 h 476510"/>
                  <a:gd name="connsiteX53" fmla="*/ 476250 w 577850"/>
                  <a:gd name="connsiteY53" fmla="*/ 180975 h 476510"/>
                  <a:gd name="connsiteX54" fmla="*/ 514350 w 577850"/>
                  <a:gd name="connsiteY54" fmla="*/ 174625 h 476510"/>
                  <a:gd name="connsiteX55" fmla="*/ 523875 w 577850"/>
                  <a:gd name="connsiteY55" fmla="*/ 168275 h 476510"/>
                  <a:gd name="connsiteX56" fmla="*/ 546100 w 577850"/>
                  <a:gd name="connsiteY56" fmla="*/ 161925 h 476510"/>
                  <a:gd name="connsiteX57" fmla="*/ 555625 w 577850"/>
                  <a:gd name="connsiteY57" fmla="*/ 136525 h 476510"/>
                  <a:gd name="connsiteX58" fmla="*/ 495300 w 577850"/>
                  <a:gd name="connsiteY58" fmla="*/ 130175 h 476510"/>
                  <a:gd name="connsiteX59" fmla="*/ 504825 w 577850"/>
                  <a:gd name="connsiteY59" fmla="*/ 120650 h 476510"/>
                  <a:gd name="connsiteX60" fmla="*/ 511175 w 577850"/>
                  <a:gd name="connsiteY60" fmla="*/ 111125 h 476510"/>
                  <a:gd name="connsiteX61" fmla="*/ 520700 w 577850"/>
                  <a:gd name="connsiteY61" fmla="*/ 104775 h 476510"/>
                  <a:gd name="connsiteX62" fmla="*/ 530225 w 577850"/>
                  <a:gd name="connsiteY62" fmla="*/ 95250 h 476510"/>
                  <a:gd name="connsiteX63" fmla="*/ 539750 w 577850"/>
                  <a:gd name="connsiteY63" fmla="*/ 92075 h 476510"/>
                  <a:gd name="connsiteX64" fmla="*/ 549275 w 577850"/>
                  <a:gd name="connsiteY64" fmla="*/ 85725 h 476510"/>
                  <a:gd name="connsiteX65" fmla="*/ 571500 w 577850"/>
                  <a:gd name="connsiteY65" fmla="*/ 69850 h 476510"/>
                  <a:gd name="connsiteX66" fmla="*/ 577850 w 577850"/>
                  <a:gd name="connsiteY66" fmla="*/ 47625 h 476510"/>
                  <a:gd name="connsiteX67" fmla="*/ 577850 w 577850"/>
                  <a:gd name="connsiteY67" fmla="*/ 0 h 47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7850" h="476510">
                    <a:moveTo>
                      <a:pt x="577850" y="0"/>
                    </a:moveTo>
                    <a:lnTo>
                      <a:pt x="577850" y="0"/>
                    </a:lnTo>
                    <a:cubicBezTo>
                      <a:pt x="551392" y="20108"/>
                      <a:pt x="523844" y="38859"/>
                      <a:pt x="498475" y="60325"/>
                    </a:cubicBezTo>
                    <a:cubicBezTo>
                      <a:pt x="495920" y="62487"/>
                      <a:pt x="496112" y="66603"/>
                      <a:pt x="495300" y="69850"/>
                    </a:cubicBezTo>
                    <a:cubicBezTo>
                      <a:pt x="491391" y="85485"/>
                      <a:pt x="495108" y="84050"/>
                      <a:pt x="485775" y="95250"/>
                    </a:cubicBezTo>
                    <a:cubicBezTo>
                      <a:pt x="482900" y="98699"/>
                      <a:pt x="479904" y="102165"/>
                      <a:pt x="476250" y="104775"/>
                    </a:cubicBezTo>
                    <a:cubicBezTo>
                      <a:pt x="472399" y="107526"/>
                      <a:pt x="468040" y="109628"/>
                      <a:pt x="463550" y="111125"/>
                    </a:cubicBezTo>
                    <a:cubicBezTo>
                      <a:pt x="443343" y="117861"/>
                      <a:pt x="433639" y="118039"/>
                      <a:pt x="412750" y="120650"/>
                    </a:cubicBezTo>
                    <a:cubicBezTo>
                      <a:pt x="406417" y="122761"/>
                      <a:pt x="391689" y="127463"/>
                      <a:pt x="387350" y="130175"/>
                    </a:cubicBezTo>
                    <a:cubicBezTo>
                      <a:pt x="383542" y="132555"/>
                      <a:pt x="381561" y="137209"/>
                      <a:pt x="377825" y="139700"/>
                    </a:cubicBezTo>
                    <a:cubicBezTo>
                      <a:pt x="375092" y="141522"/>
                      <a:pt x="357294" y="145627"/>
                      <a:pt x="355600" y="146050"/>
                    </a:cubicBezTo>
                    <a:cubicBezTo>
                      <a:pt x="352425" y="148167"/>
                      <a:pt x="349006" y="149957"/>
                      <a:pt x="346075" y="152400"/>
                    </a:cubicBezTo>
                    <a:cubicBezTo>
                      <a:pt x="342626" y="155275"/>
                      <a:pt x="340286" y="159434"/>
                      <a:pt x="336550" y="161925"/>
                    </a:cubicBezTo>
                    <a:cubicBezTo>
                      <a:pt x="333765" y="163781"/>
                      <a:pt x="330200" y="164042"/>
                      <a:pt x="327025" y="165100"/>
                    </a:cubicBezTo>
                    <a:cubicBezTo>
                      <a:pt x="296828" y="187748"/>
                      <a:pt x="334913" y="160367"/>
                      <a:pt x="295275" y="184150"/>
                    </a:cubicBezTo>
                    <a:cubicBezTo>
                      <a:pt x="284344" y="190709"/>
                      <a:pt x="278897" y="197353"/>
                      <a:pt x="269875" y="206375"/>
                    </a:cubicBezTo>
                    <a:cubicBezTo>
                      <a:pt x="268817" y="212725"/>
                      <a:pt x="267213" y="219008"/>
                      <a:pt x="266700" y="225425"/>
                    </a:cubicBezTo>
                    <a:cubicBezTo>
                      <a:pt x="265094" y="245497"/>
                      <a:pt x="269447" y="266504"/>
                      <a:pt x="263525" y="285750"/>
                    </a:cubicBezTo>
                    <a:cubicBezTo>
                      <a:pt x="257904" y="304018"/>
                      <a:pt x="245179" y="306682"/>
                      <a:pt x="231775" y="311150"/>
                    </a:cubicBezTo>
                    <a:cubicBezTo>
                      <a:pt x="229078" y="313308"/>
                      <a:pt x="212440" y="327369"/>
                      <a:pt x="206375" y="330200"/>
                    </a:cubicBezTo>
                    <a:cubicBezTo>
                      <a:pt x="170870" y="346769"/>
                      <a:pt x="174866" y="344427"/>
                      <a:pt x="142875" y="352425"/>
                    </a:cubicBezTo>
                    <a:cubicBezTo>
                      <a:pt x="107383" y="373720"/>
                      <a:pt x="123099" y="368482"/>
                      <a:pt x="98425" y="374650"/>
                    </a:cubicBezTo>
                    <a:cubicBezTo>
                      <a:pt x="92075" y="378883"/>
                      <a:pt x="86461" y="384516"/>
                      <a:pt x="79375" y="387350"/>
                    </a:cubicBezTo>
                    <a:cubicBezTo>
                      <a:pt x="74083" y="389467"/>
                      <a:pt x="68482" y="390932"/>
                      <a:pt x="63500" y="393700"/>
                    </a:cubicBezTo>
                    <a:cubicBezTo>
                      <a:pt x="51369" y="400440"/>
                      <a:pt x="48480" y="406698"/>
                      <a:pt x="38100" y="415925"/>
                    </a:cubicBezTo>
                    <a:cubicBezTo>
                      <a:pt x="33035" y="420427"/>
                      <a:pt x="26758" y="423588"/>
                      <a:pt x="22225" y="428625"/>
                    </a:cubicBezTo>
                    <a:cubicBezTo>
                      <a:pt x="16069" y="435465"/>
                      <a:pt x="7251" y="450864"/>
                      <a:pt x="3175" y="460375"/>
                    </a:cubicBezTo>
                    <a:cubicBezTo>
                      <a:pt x="1857" y="463451"/>
                      <a:pt x="1058" y="466725"/>
                      <a:pt x="0" y="469900"/>
                    </a:cubicBezTo>
                    <a:cubicBezTo>
                      <a:pt x="3175" y="472017"/>
                      <a:pt x="5714" y="476059"/>
                      <a:pt x="9525" y="476250"/>
                    </a:cubicBezTo>
                    <a:cubicBezTo>
                      <a:pt x="27525" y="477150"/>
                      <a:pt x="45658" y="475624"/>
                      <a:pt x="63500" y="473075"/>
                    </a:cubicBezTo>
                    <a:cubicBezTo>
                      <a:pt x="68185" y="472406"/>
                      <a:pt x="71850" y="468589"/>
                      <a:pt x="76200" y="466725"/>
                    </a:cubicBezTo>
                    <a:cubicBezTo>
                      <a:pt x="79276" y="465407"/>
                      <a:pt x="82550" y="464608"/>
                      <a:pt x="85725" y="463550"/>
                    </a:cubicBezTo>
                    <a:cubicBezTo>
                      <a:pt x="89958" y="460375"/>
                      <a:pt x="93692" y="456392"/>
                      <a:pt x="98425" y="454025"/>
                    </a:cubicBezTo>
                    <a:cubicBezTo>
                      <a:pt x="104412" y="451032"/>
                      <a:pt x="117475" y="447675"/>
                      <a:pt x="117475" y="447675"/>
                    </a:cubicBezTo>
                    <a:cubicBezTo>
                      <a:pt x="131233" y="448733"/>
                      <a:pt x="145187" y="448307"/>
                      <a:pt x="158750" y="450850"/>
                    </a:cubicBezTo>
                    <a:cubicBezTo>
                      <a:pt x="162501" y="451553"/>
                      <a:pt x="165170" y="454982"/>
                      <a:pt x="168275" y="457200"/>
                    </a:cubicBezTo>
                    <a:cubicBezTo>
                      <a:pt x="172581" y="460276"/>
                      <a:pt x="176742" y="463550"/>
                      <a:pt x="180975" y="466725"/>
                    </a:cubicBezTo>
                    <a:cubicBezTo>
                      <a:pt x="195792" y="465667"/>
                      <a:pt x="211113" y="467526"/>
                      <a:pt x="225425" y="463550"/>
                    </a:cubicBezTo>
                    <a:cubicBezTo>
                      <a:pt x="231193" y="461948"/>
                      <a:pt x="234148" y="455325"/>
                      <a:pt x="238125" y="450850"/>
                    </a:cubicBezTo>
                    <a:cubicBezTo>
                      <a:pt x="261967" y="424027"/>
                      <a:pt x="240767" y="446698"/>
                      <a:pt x="260350" y="415925"/>
                    </a:cubicBezTo>
                    <a:cubicBezTo>
                      <a:pt x="263988" y="410208"/>
                      <a:pt x="268817" y="405342"/>
                      <a:pt x="273050" y="400050"/>
                    </a:cubicBezTo>
                    <a:cubicBezTo>
                      <a:pt x="281691" y="374126"/>
                      <a:pt x="272573" y="404104"/>
                      <a:pt x="279400" y="346075"/>
                    </a:cubicBezTo>
                    <a:cubicBezTo>
                      <a:pt x="279791" y="342751"/>
                      <a:pt x="280520" y="339192"/>
                      <a:pt x="282575" y="336550"/>
                    </a:cubicBezTo>
                    <a:cubicBezTo>
                      <a:pt x="288088" y="329461"/>
                      <a:pt x="295275" y="323850"/>
                      <a:pt x="301625" y="317500"/>
                    </a:cubicBezTo>
                    <a:lnTo>
                      <a:pt x="311150" y="307975"/>
                    </a:lnTo>
                    <a:cubicBezTo>
                      <a:pt x="321733" y="276225"/>
                      <a:pt x="309033" y="320675"/>
                      <a:pt x="311150" y="288925"/>
                    </a:cubicBezTo>
                    <a:cubicBezTo>
                      <a:pt x="314390" y="240331"/>
                      <a:pt x="309738" y="262044"/>
                      <a:pt x="327025" y="241300"/>
                    </a:cubicBezTo>
                    <a:cubicBezTo>
                      <a:pt x="329468" y="238369"/>
                      <a:pt x="330395" y="234159"/>
                      <a:pt x="333375" y="231775"/>
                    </a:cubicBezTo>
                    <a:cubicBezTo>
                      <a:pt x="336629" y="229172"/>
                      <a:pt x="357984" y="225583"/>
                      <a:pt x="358775" y="225425"/>
                    </a:cubicBezTo>
                    <a:cubicBezTo>
                      <a:pt x="367242" y="221192"/>
                      <a:pt x="377482" y="219418"/>
                      <a:pt x="384175" y="212725"/>
                    </a:cubicBezTo>
                    <a:cubicBezTo>
                      <a:pt x="394967" y="201933"/>
                      <a:pt x="393039" y="201360"/>
                      <a:pt x="409575" y="196850"/>
                    </a:cubicBezTo>
                    <a:cubicBezTo>
                      <a:pt x="415786" y="195156"/>
                      <a:pt x="422341" y="195072"/>
                      <a:pt x="428625" y="193675"/>
                    </a:cubicBezTo>
                    <a:cubicBezTo>
                      <a:pt x="431892" y="192949"/>
                      <a:pt x="434944" y="191462"/>
                      <a:pt x="438150" y="190500"/>
                    </a:cubicBezTo>
                    <a:cubicBezTo>
                      <a:pt x="452320" y="186249"/>
                      <a:pt x="462096" y="183153"/>
                      <a:pt x="476250" y="180975"/>
                    </a:cubicBezTo>
                    <a:cubicBezTo>
                      <a:pt x="514899" y="175029"/>
                      <a:pt x="488811" y="181010"/>
                      <a:pt x="514350" y="174625"/>
                    </a:cubicBezTo>
                    <a:cubicBezTo>
                      <a:pt x="517525" y="172508"/>
                      <a:pt x="520462" y="169982"/>
                      <a:pt x="523875" y="168275"/>
                    </a:cubicBezTo>
                    <a:cubicBezTo>
                      <a:pt x="528430" y="165998"/>
                      <a:pt x="542031" y="162942"/>
                      <a:pt x="546100" y="161925"/>
                    </a:cubicBezTo>
                    <a:cubicBezTo>
                      <a:pt x="551438" y="156587"/>
                      <a:pt x="579595" y="140883"/>
                      <a:pt x="555625" y="136525"/>
                    </a:cubicBezTo>
                    <a:cubicBezTo>
                      <a:pt x="535732" y="132908"/>
                      <a:pt x="515408" y="132292"/>
                      <a:pt x="495300" y="130175"/>
                    </a:cubicBezTo>
                    <a:cubicBezTo>
                      <a:pt x="498475" y="127000"/>
                      <a:pt x="501950" y="124099"/>
                      <a:pt x="504825" y="120650"/>
                    </a:cubicBezTo>
                    <a:cubicBezTo>
                      <a:pt x="507268" y="117719"/>
                      <a:pt x="508477" y="113823"/>
                      <a:pt x="511175" y="111125"/>
                    </a:cubicBezTo>
                    <a:cubicBezTo>
                      <a:pt x="513873" y="108427"/>
                      <a:pt x="517769" y="107218"/>
                      <a:pt x="520700" y="104775"/>
                    </a:cubicBezTo>
                    <a:cubicBezTo>
                      <a:pt x="524149" y="101900"/>
                      <a:pt x="526489" y="97741"/>
                      <a:pt x="530225" y="95250"/>
                    </a:cubicBezTo>
                    <a:cubicBezTo>
                      <a:pt x="533010" y="93394"/>
                      <a:pt x="536757" y="93572"/>
                      <a:pt x="539750" y="92075"/>
                    </a:cubicBezTo>
                    <a:cubicBezTo>
                      <a:pt x="543163" y="90368"/>
                      <a:pt x="545962" y="87618"/>
                      <a:pt x="549275" y="85725"/>
                    </a:cubicBezTo>
                    <a:cubicBezTo>
                      <a:pt x="568777" y="74581"/>
                      <a:pt x="555985" y="85365"/>
                      <a:pt x="571500" y="69850"/>
                    </a:cubicBezTo>
                    <a:cubicBezTo>
                      <a:pt x="572997" y="65358"/>
                      <a:pt x="577850" y="51612"/>
                      <a:pt x="577850" y="47625"/>
                    </a:cubicBezTo>
                    <a:lnTo>
                      <a:pt x="5778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5" name="자유형: 도형 834">
                <a:extLst>
                  <a:ext uri="{FF2B5EF4-FFF2-40B4-BE49-F238E27FC236}">
                    <a16:creationId xmlns:a16="http://schemas.microsoft.com/office/drawing/2014/main" id="{6EB7A7D4-88EF-436B-91C6-0A5409F64095}"/>
                  </a:ext>
                </a:extLst>
              </p:cNvPr>
              <p:cNvSpPr/>
              <p:nvPr/>
            </p:nvSpPr>
            <p:spPr>
              <a:xfrm>
                <a:off x="5722478" y="5280413"/>
                <a:ext cx="955794" cy="760243"/>
              </a:xfrm>
              <a:custGeom>
                <a:avLst/>
                <a:gdLst>
                  <a:gd name="connsiteX0" fmla="*/ 18893 w 190343"/>
                  <a:gd name="connsiteY0" fmla="*/ 38100 h 130175"/>
                  <a:gd name="connsiteX1" fmla="*/ 18893 w 190343"/>
                  <a:gd name="connsiteY1" fmla="*/ 38100 h 130175"/>
                  <a:gd name="connsiteX2" fmla="*/ 6193 w 190343"/>
                  <a:gd name="connsiteY2" fmla="*/ 127000 h 130175"/>
                  <a:gd name="connsiteX3" fmla="*/ 22068 w 190343"/>
                  <a:gd name="connsiteY3" fmla="*/ 130175 h 130175"/>
                  <a:gd name="connsiteX4" fmla="*/ 37943 w 190343"/>
                  <a:gd name="connsiteY4" fmla="*/ 127000 h 130175"/>
                  <a:gd name="connsiteX5" fmla="*/ 72868 w 190343"/>
                  <a:gd name="connsiteY5" fmla="*/ 104775 h 130175"/>
                  <a:gd name="connsiteX6" fmla="*/ 79218 w 190343"/>
                  <a:gd name="connsiteY6" fmla="*/ 95250 h 130175"/>
                  <a:gd name="connsiteX7" fmla="*/ 88743 w 190343"/>
                  <a:gd name="connsiteY7" fmla="*/ 85725 h 130175"/>
                  <a:gd name="connsiteX8" fmla="*/ 104618 w 190343"/>
                  <a:gd name="connsiteY8" fmla="*/ 69850 h 130175"/>
                  <a:gd name="connsiteX9" fmla="*/ 110968 w 190343"/>
                  <a:gd name="connsiteY9" fmla="*/ 60325 h 130175"/>
                  <a:gd name="connsiteX10" fmla="*/ 120493 w 190343"/>
                  <a:gd name="connsiteY10" fmla="*/ 57150 h 130175"/>
                  <a:gd name="connsiteX11" fmla="*/ 130018 w 190343"/>
                  <a:gd name="connsiteY11" fmla="*/ 50800 h 130175"/>
                  <a:gd name="connsiteX12" fmla="*/ 152243 w 190343"/>
                  <a:gd name="connsiteY12" fmla="*/ 44450 h 130175"/>
                  <a:gd name="connsiteX13" fmla="*/ 180818 w 190343"/>
                  <a:gd name="connsiteY13" fmla="*/ 28575 h 130175"/>
                  <a:gd name="connsiteX14" fmla="*/ 190343 w 190343"/>
                  <a:gd name="connsiteY14" fmla="*/ 19050 h 130175"/>
                  <a:gd name="connsiteX15" fmla="*/ 183993 w 190343"/>
                  <a:gd name="connsiteY15" fmla="*/ 3175 h 130175"/>
                  <a:gd name="connsiteX16" fmla="*/ 171293 w 190343"/>
                  <a:gd name="connsiteY16" fmla="*/ 0 h 130175"/>
                  <a:gd name="connsiteX17" fmla="*/ 104618 w 190343"/>
                  <a:gd name="connsiteY17" fmla="*/ 3175 h 130175"/>
                  <a:gd name="connsiteX18" fmla="*/ 88743 w 190343"/>
                  <a:gd name="connsiteY18" fmla="*/ 9525 h 130175"/>
                  <a:gd name="connsiteX19" fmla="*/ 79218 w 190343"/>
                  <a:gd name="connsiteY19" fmla="*/ 12700 h 130175"/>
                  <a:gd name="connsiteX20" fmla="*/ 66518 w 190343"/>
                  <a:gd name="connsiteY20" fmla="*/ 19050 h 130175"/>
                  <a:gd name="connsiteX21" fmla="*/ 56993 w 190343"/>
                  <a:gd name="connsiteY21" fmla="*/ 22225 h 130175"/>
                  <a:gd name="connsiteX22" fmla="*/ 47468 w 190343"/>
                  <a:gd name="connsiteY22" fmla="*/ 28575 h 130175"/>
                  <a:gd name="connsiteX23" fmla="*/ 18893 w 190343"/>
                  <a:gd name="connsiteY23" fmla="*/ 38100 h 130175"/>
                  <a:gd name="connsiteX24" fmla="*/ 18893 w 190343"/>
                  <a:gd name="connsiteY24" fmla="*/ 38100 h 1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0343" h="130175">
                    <a:moveTo>
                      <a:pt x="18893" y="38100"/>
                    </a:moveTo>
                    <a:lnTo>
                      <a:pt x="18893" y="38100"/>
                    </a:lnTo>
                    <a:cubicBezTo>
                      <a:pt x="4721" y="72113"/>
                      <a:pt x="-7987" y="86822"/>
                      <a:pt x="6193" y="127000"/>
                    </a:cubicBezTo>
                    <a:cubicBezTo>
                      <a:pt x="7989" y="132089"/>
                      <a:pt x="16776" y="129117"/>
                      <a:pt x="22068" y="130175"/>
                    </a:cubicBezTo>
                    <a:cubicBezTo>
                      <a:pt x="27360" y="129117"/>
                      <a:pt x="32708" y="128309"/>
                      <a:pt x="37943" y="127000"/>
                    </a:cubicBezTo>
                    <a:cubicBezTo>
                      <a:pt x="50877" y="123767"/>
                      <a:pt x="65762" y="115434"/>
                      <a:pt x="72868" y="104775"/>
                    </a:cubicBezTo>
                    <a:cubicBezTo>
                      <a:pt x="74985" y="101600"/>
                      <a:pt x="76775" y="98181"/>
                      <a:pt x="79218" y="95250"/>
                    </a:cubicBezTo>
                    <a:cubicBezTo>
                      <a:pt x="82093" y="91801"/>
                      <a:pt x="86133" y="89379"/>
                      <a:pt x="88743" y="85725"/>
                    </a:cubicBezTo>
                    <a:cubicBezTo>
                      <a:pt x="101003" y="68560"/>
                      <a:pt x="87482" y="75562"/>
                      <a:pt x="104618" y="69850"/>
                    </a:cubicBezTo>
                    <a:cubicBezTo>
                      <a:pt x="106735" y="66675"/>
                      <a:pt x="107988" y="62709"/>
                      <a:pt x="110968" y="60325"/>
                    </a:cubicBezTo>
                    <a:cubicBezTo>
                      <a:pt x="113581" y="58234"/>
                      <a:pt x="117500" y="58647"/>
                      <a:pt x="120493" y="57150"/>
                    </a:cubicBezTo>
                    <a:cubicBezTo>
                      <a:pt x="123906" y="55443"/>
                      <a:pt x="126605" y="52507"/>
                      <a:pt x="130018" y="50800"/>
                    </a:cubicBezTo>
                    <a:cubicBezTo>
                      <a:pt x="139254" y="46182"/>
                      <a:pt x="142070" y="48519"/>
                      <a:pt x="152243" y="44450"/>
                    </a:cubicBezTo>
                    <a:cubicBezTo>
                      <a:pt x="158479" y="41956"/>
                      <a:pt x="174107" y="34167"/>
                      <a:pt x="180818" y="28575"/>
                    </a:cubicBezTo>
                    <a:cubicBezTo>
                      <a:pt x="184267" y="25700"/>
                      <a:pt x="187168" y="22225"/>
                      <a:pt x="190343" y="19050"/>
                    </a:cubicBezTo>
                    <a:cubicBezTo>
                      <a:pt x="188226" y="13758"/>
                      <a:pt x="188023" y="7205"/>
                      <a:pt x="183993" y="3175"/>
                    </a:cubicBezTo>
                    <a:cubicBezTo>
                      <a:pt x="180907" y="89"/>
                      <a:pt x="175657" y="0"/>
                      <a:pt x="171293" y="0"/>
                    </a:cubicBezTo>
                    <a:cubicBezTo>
                      <a:pt x="149043" y="0"/>
                      <a:pt x="126843" y="2117"/>
                      <a:pt x="104618" y="3175"/>
                    </a:cubicBezTo>
                    <a:cubicBezTo>
                      <a:pt x="99326" y="5292"/>
                      <a:pt x="94079" y="7524"/>
                      <a:pt x="88743" y="9525"/>
                    </a:cubicBezTo>
                    <a:cubicBezTo>
                      <a:pt x="85609" y="10700"/>
                      <a:pt x="82294" y="11382"/>
                      <a:pt x="79218" y="12700"/>
                    </a:cubicBezTo>
                    <a:cubicBezTo>
                      <a:pt x="74868" y="14564"/>
                      <a:pt x="70868" y="17186"/>
                      <a:pt x="66518" y="19050"/>
                    </a:cubicBezTo>
                    <a:cubicBezTo>
                      <a:pt x="63442" y="20368"/>
                      <a:pt x="59986" y="20728"/>
                      <a:pt x="56993" y="22225"/>
                    </a:cubicBezTo>
                    <a:cubicBezTo>
                      <a:pt x="53580" y="23932"/>
                      <a:pt x="50955" y="27025"/>
                      <a:pt x="47468" y="28575"/>
                    </a:cubicBezTo>
                    <a:lnTo>
                      <a:pt x="18893" y="38100"/>
                    </a:lnTo>
                    <a:lnTo>
                      <a:pt x="18893" y="38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6" name="자유형: 도형 835">
                <a:extLst>
                  <a:ext uri="{FF2B5EF4-FFF2-40B4-BE49-F238E27FC236}">
                    <a16:creationId xmlns:a16="http://schemas.microsoft.com/office/drawing/2014/main" id="{8A253845-6A9A-460E-A5C6-5B2179B9E481}"/>
                  </a:ext>
                </a:extLst>
              </p:cNvPr>
              <p:cNvSpPr/>
              <p:nvPr/>
            </p:nvSpPr>
            <p:spPr>
              <a:xfrm>
                <a:off x="6088379" y="4495530"/>
                <a:ext cx="1769677" cy="1565239"/>
              </a:xfrm>
              <a:custGeom>
                <a:avLst/>
                <a:gdLst>
                  <a:gd name="connsiteX0" fmla="*/ 203200 w 352425"/>
                  <a:gd name="connsiteY0" fmla="*/ 10569 h 268013"/>
                  <a:gd name="connsiteX1" fmla="*/ 203200 w 352425"/>
                  <a:gd name="connsiteY1" fmla="*/ 10569 h 268013"/>
                  <a:gd name="connsiteX2" fmla="*/ 95250 w 352425"/>
                  <a:gd name="connsiteY2" fmla="*/ 39144 h 268013"/>
                  <a:gd name="connsiteX3" fmla="*/ 85725 w 352425"/>
                  <a:gd name="connsiteY3" fmla="*/ 42319 h 268013"/>
                  <a:gd name="connsiteX4" fmla="*/ 76200 w 352425"/>
                  <a:gd name="connsiteY4" fmla="*/ 51844 h 268013"/>
                  <a:gd name="connsiteX5" fmla="*/ 63500 w 352425"/>
                  <a:gd name="connsiteY5" fmla="*/ 61369 h 268013"/>
                  <a:gd name="connsiteX6" fmla="*/ 53975 w 352425"/>
                  <a:gd name="connsiteY6" fmla="*/ 67719 h 268013"/>
                  <a:gd name="connsiteX7" fmla="*/ 44450 w 352425"/>
                  <a:gd name="connsiteY7" fmla="*/ 77244 h 268013"/>
                  <a:gd name="connsiteX8" fmla="*/ 31750 w 352425"/>
                  <a:gd name="connsiteY8" fmla="*/ 108994 h 268013"/>
                  <a:gd name="connsiteX9" fmla="*/ 12700 w 352425"/>
                  <a:gd name="connsiteY9" fmla="*/ 128044 h 268013"/>
                  <a:gd name="connsiteX10" fmla="*/ 0 w 352425"/>
                  <a:gd name="connsiteY10" fmla="*/ 150269 h 268013"/>
                  <a:gd name="connsiteX11" fmla="*/ 12700 w 352425"/>
                  <a:gd name="connsiteY11" fmla="*/ 153444 h 268013"/>
                  <a:gd name="connsiteX12" fmla="*/ 82550 w 352425"/>
                  <a:gd name="connsiteY12" fmla="*/ 143919 h 268013"/>
                  <a:gd name="connsiteX13" fmla="*/ 104775 w 352425"/>
                  <a:gd name="connsiteY13" fmla="*/ 147094 h 268013"/>
                  <a:gd name="connsiteX14" fmla="*/ 107950 w 352425"/>
                  <a:gd name="connsiteY14" fmla="*/ 156619 h 268013"/>
                  <a:gd name="connsiteX15" fmla="*/ 104775 w 352425"/>
                  <a:gd name="connsiteY15" fmla="*/ 191544 h 268013"/>
                  <a:gd name="connsiteX16" fmla="*/ 92075 w 352425"/>
                  <a:gd name="connsiteY16" fmla="*/ 197894 h 268013"/>
                  <a:gd name="connsiteX17" fmla="*/ 73025 w 352425"/>
                  <a:gd name="connsiteY17" fmla="*/ 220119 h 268013"/>
                  <a:gd name="connsiteX18" fmla="*/ 76200 w 352425"/>
                  <a:gd name="connsiteY18" fmla="*/ 264569 h 268013"/>
                  <a:gd name="connsiteX19" fmla="*/ 130175 w 352425"/>
                  <a:gd name="connsiteY19" fmla="*/ 255044 h 268013"/>
                  <a:gd name="connsiteX20" fmla="*/ 168275 w 352425"/>
                  <a:gd name="connsiteY20" fmla="*/ 229644 h 268013"/>
                  <a:gd name="connsiteX21" fmla="*/ 180975 w 352425"/>
                  <a:gd name="connsiteY21" fmla="*/ 223294 h 268013"/>
                  <a:gd name="connsiteX22" fmla="*/ 184150 w 352425"/>
                  <a:gd name="connsiteY22" fmla="*/ 213769 h 268013"/>
                  <a:gd name="connsiteX23" fmla="*/ 196850 w 352425"/>
                  <a:gd name="connsiteY23" fmla="*/ 201069 h 268013"/>
                  <a:gd name="connsiteX24" fmla="*/ 203200 w 352425"/>
                  <a:gd name="connsiteY24" fmla="*/ 191544 h 268013"/>
                  <a:gd name="connsiteX25" fmla="*/ 206375 w 352425"/>
                  <a:gd name="connsiteY25" fmla="*/ 175669 h 268013"/>
                  <a:gd name="connsiteX26" fmla="*/ 212725 w 352425"/>
                  <a:gd name="connsiteY26" fmla="*/ 162969 h 268013"/>
                  <a:gd name="connsiteX27" fmla="*/ 215900 w 352425"/>
                  <a:gd name="connsiteY27" fmla="*/ 153444 h 268013"/>
                  <a:gd name="connsiteX28" fmla="*/ 222250 w 352425"/>
                  <a:gd name="connsiteY28" fmla="*/ 143919 h 268013"/>
                  <a:gd name="connsiteX29" fmla="*/ 231775 w 352425"/>
                  <a:gd name="connsiteY29" fmla="*/ 128044 h 268013"/>
                  <a:gd name="connsiteX30" fmla="*/ 247650 w 352425"/>
                  <a:gd name="connsiteY30" fmla="*/ 105819 h 268013"/>
                  <a:gd name="connsiteX31" fmla="*/ 263525 w 352425"/>
                  <a:gd name="connsiteY31" fmla="*/ 96294 h 268013"/>
                  <a:gd name="connsiteX32" fmla="*/ 288925 w 352425"/>
                  <a:gd name="connsiteY32" fmla="*/ 70894 h 268013"/>
                  <a:gd name="connsiteX33" fmla="*/ 298450 w 352425"/>
                  <a:gd name="connsiteY33" fmla="*/ 61369 h 268013"/>
                  <a:gd name="connsiteX34" fmla="*/ 307975 w 352425"/>
                  <a:gd name="connsiteY34" fmla="*/ 55019 h 268013"/>
                  <a:gd name="connsiteX35" fmla="*/ 320675 w 352425"/>
                  <a:gd name="connsiteY35" fmla="*/ 45494 h 268013"/>
                  <a:gd name="connsiteX36" fmla="*/ 342900 w 352425"/>
                  <a:gd name="connsiteY36" fmla="*/ 35969 h 268013"/>
                  <a:gd name="connsiteX37" fmla="*/ 352425 w 352425"/>
                  <a:gd name="connsiteY37" fmla="*/ 29619 h 268013"/>
                  <a:gd name="connsiteX38" fmla="*/ 339725 w 352425"/>
                  <a:gd name="connsiteY38" fmla="*/ 16919 h 268013"/>
                  <a:gd name="connsiteX39" fmla="*/ 228600 w 352425"/>
                  <a:gd name="connsiteY39" fmla="*/ 7394 h 268013"/>
                  <a:gd name="connsiteX40" fmla="*/ 203200 w 352425"/>
                  <a:gd name="connsiteY40" fmla="*/ 10569 h 268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2425" h="268013">
                    <a:moveTo>
                      <a:pt x="203200" y="10569"/>
                    </a:moveTo>
                    <a:lnTo>
                      <a:pt x="203200" y="10569"/>
                    </a:lnTo>
                    <a:lnTo>
                      <a:pt x="95250" y="39144"/>
                    </a:lnTo>
                    <a:cubicBezTo>
                      <a:pt x="92019" y="40017"/>
                      <a:pt x="88510" y="40463"/>
                      <a:pt x="85725" y="42319"/>
                    </a:cubicBezTo>
                    <a:cubicBezTo>
                      <a:pt x="81989" y="44810"/>
                      <a:pt x="79609" y="48922"/>
                      <a:pt x="76200" y="51844"/>
                    </a:cubicBezTo>
                    <a:cubicBezTo>
                      <a:pt x="72182" y="55288"/>
                      <a:pt x="67806" y="58293"/>
                      <a:pt x="63500" y="61369"/>
                    </a:cubicBezTo>
                    <a:cubicBezTo>
                      <a:pt x="60395" y="63587"/>
                      <a:pt x="56906" y="65276"/>
                      <a:pt x="53975" y="67719"/>
                    </a:cubicBezTo>
                    <a:cubicBezTo>
                      <a:pt x="50526" y="70594"/>
                      <a:pt x="47625" y="74069"/>
                      <a:pt x="44450" y="77244"/>
                    </a:cubicBezTo>
                    <a:cubicBezTo>
                      <a:pt x="40439" y="91284"/>
                      <a:pt x="40696" y="98929"/>
                      <a:pt x="31750" y="108994"/>
                    </a:cubicBezTo>
                    <a:cubicBezTo>
                      <a:pt x="25784" y="115706"/>
                      <a:pt x="16716" y="120012"/>
                      <a:pt x="12700" y="128044"/>
                    </a:cubicBezTo>
                    <a:cubicBezTo>
                      <a:pt x="4643" y="144157"/>
                      <a:pt x="8975" y="136806"/>
                      <a:pt x="0" y="150269"/>
                    </a:cubicBezTo>
                    <a:cubicBezTo>
                      <a:pt x="4233" y="151327"/>
                      <a:pt x="8336" y="153444"/>
                      <a:pt x="12700" y="153444"/>
                    </a:cubicBezTo>
                    <a:cubicBezTo>
                      <a:pt x="55106" y="153444"/>
                      <a:pt x="51277" y="152854"/>
                      <a:pt x="82550" y="143919"/>
                    </a:cubicBezTo>
                    <a:cubicBezTo>
                      <a:pt x="89958" y="144977"/>
                      <a:pt x="98082" y="143747"/>
                      <a:pt x="104775" y="147094"/>
                    </a:cubicBezTo>
                    <a:cubicBezTo>
                      <a:pt x="107768" y="148591"/>
                      <a:pt x="107950" y="153272"/>
                      <a:pt x="107950" y="156619"/>
                    </a:cubicBezTo>
                    <a:cubicBezTo>
                      <a:pt x="107950" y="168309"/>
                      <a:pt x="108971" y="180633"/>
                      <a:pt x="104775" y="191544"/>
                    </a:cubicBezTo>
                    <a:cubicBezTo>
                      <a:pt x="103076" y="195962"/>
                      <a:pt x="95861" y="195054"/>
                      <a:pt x="92075" y="197894"/>
                    </a:cubicBezTo>
                    <a:cubicBezTo>
                      <a:pt x="81810" y="205593"/>
                      <a:pt x="79424" y="210520"/>
                      <a:pt x="73025" y="220119"/>
                    </a:cubicBezTo>
                    <a:cubicBezTo>
                      <a:pt x="74083" y="234936"/>
                      <a:pt x="63525" y="256823"/>
                      <a:pt x="76200" y="264569"/>
                    </a:cubicBezTo>
                    <a:cubicBezTo>
                      <a:pt x="91789" y="274096"/>
                      <a:pt x="113093" y="261523"/>
                      <a:pt x="130175" y="255044"/>
                    </a:cubicBezTo>
                    <a:cubicBezTo>
                      <a:pt x="144446" y="249631"/>
                      <a:pt x="154623" y="236470"/>
                      <a:pt x="168275" y="229644"/>
                    </a:cubicBezTo>
                    <a:lnTo>
                      <a:pt x="180975" y="223294"/>
                    </a:lnTo>
                    <a:cubicBezTo>
                      <a:pt x="182033" y="220119"/>
                      <a:pt x="182205" y="216492"/>
                      <a:pt x="184150" y="213769"/>
                    </a:cubicBezTo>
                    <a:cubicBezTo>
                      <a:pt x="187630" y="208897"/>
                      <a:pt x="192954" y="205615"/>
                      <a:pt x="196850" y="201069"/>
                    </a:cubicBezTo>
                    <a:cubicBezTo>
                      <a:pt x="199333" y="198172"/>
                      <a:pt x="201083" y="194719"/>
                      <a:pt x="203200" y="191544"/>
                    </a:cubicBezTo>
                    <a:cubicBezTo>
                      <a:pt x="204258" y="186252"/>
                      <a:pt x="204668" y="180789"/>
                      <a:pt x="206375" y="175669"/>
                    </a:cubicBezTo>
                    <a:cubicBezTo>
                      <a:pt x="207872" y="171179"/>
                      <a:pt x="210861" y="167319"/>
                      <a:pt x="212725" y="162969"/>
                    </a:cubicBezTo>
                    <a:cubicBezTo>
                      <a:pt x="214043" y="159893"/>
                      <a:pt x="214403" y="156437"/>
                      <a:pt x="215900" y="153444"/>
                    </a:cubicBezTo>
                    <a:cubicBezTo>
                      <a:pt x="217607" y="150031"/>
                      <a:pt x="220228" y="147155"/>
                      <a:pt x="222250" y="143919"/>
                    </a:cubicBezTo>
                    <a:cubicBezTo>
                      <a:pt x="225521" y="138686"/>
                      <a:pt x="228352" y="133179"/>
                      <a:pt x="231775" y="128044"/>
                    </a:cubicBezTo>
                    <a:cubicBezTo>
                      <a:pt x="236825" y="120469"/>
                      <a:pt x="241212" y="112257"/>
                      <a:pt x="247650" y="105819"/>
                    </a:cubicBezTo>
                    <a:cubicBezTo>
                      <a:pt x="252014" y="101455"/>
                      <a:pt x="258814" y="100280"/>
                      <a:pt x="263525" y="96294"/>
                    </a:cubicBezTo>
                    <a:cubicBezTo>
                      <a:pt x="272666" y="88560"/>
                      <a:pt x="280458" y="79361"/>
                      <a:pt x="288925" y="70894"/>
                    </a:cubicBezTo>
                    <a:cubicBezTo>
                      <a:pt x="292100" y="67719"/>
                      <a:pt x="294714" y="63860"/>
                      <a:pt x="298450" y="61369"/>
                    </a:cubicBezTo>
                    <a:cubicBezTo>
                      <a:pt x="301625" y="59252"/>
                      <a:pt x="304870" y="57237"/>
                      <a:pt x="307975" y="55019"/>
                    </a:cubicBezTo>
                    <a:cubicBezTo>
                      <a:pt x="312281" y="51943"/>
                      <a:pt x="316188" y="48299"/>
                      <a:pt x="320675" y="45494"/>
                    </a:cubicBezTo>
                    <a:cubicBezTo>
                      <a:pt x="347102" y="28977"/>
                      <a:pt x="321295" y="46772"/>
                      <a:pt x="342900" y="35969"/>
                    </a:cubicBezTo>
                    <a:cubicBezTo>
                      <a:pt x="346313" y="34262"/>
                      <a:pt x="349250" y="31736"/>
                      <a:pt x="352425" y="29619"/>
                    </a:cubicBezTo>
                    <a:cubicBezTo>
                      <a:pt x="348192" y="25386"/>
                      <a:pt x="345284" y="19142"/>
                      <a:pt x="339725" y="16919"/>
                    </a:cubicBezTo>
                    <a:cubicBezTo>
                      <a:pt x="316282" y="7542"/>
                      <a:pt x="238214" y="7795"/>
                      <a:pt x="228600" y="7394"/>
                    </a:cubicBezTo>
                    <a:cubicBezTo>
                      <a:pt x="217578" y="-3628"/>
                      <a:pt x="223565" y="-2131"/>
                      <a:pt x="203200" y="105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851" name="직사각형 850">
            <a:extLst>
              <a:ext uri="{FF2B5EF4-FFF2-40B4-BE49-F238E27FC236}">
                <a16:creationId xmlns:a16="http://schemas.microsoft.com/office/drawing/2014/main" id="{F8252492-947B-4FED-9DF3-195C54B68797}"/>
              </a:ext>
            </a:extLst>
          </p:cNvPr>
          <p:cNvSpPr/>
          <p:nvPr/>
        </p:nvSpPr>
        <p:spPr>
          <a:xfrm>
            <a:off x="-4584787" y="-136603"/>
            <a:ext cx="22945305" cy="13209292"/>
          </a:xfrm>
          <a:prstGeom prst="rect">
            <a:avLst/>
          </a:prstGeom>
          <a:blipFill dpi="0" rotWithShape="1">
            <a:blip r:embed="rId6">
              <a:alphaModFix amt="3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7557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</TotalTime>
  <Words>13</Words>
  <Application>Microsoft Office PowerPoint</Application>
  <PresentationFormat>사용자 지정</PresentationFormat>
  <Paragraphs>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나눔고딕 ExtraBold</vt:lpstr>
      <vt:lpstr>맑은 고딕</vt:lpstr>
      <vt:lpstr>맑은 고딕 Semilight</vt:lpstr>
      <vt:lpstr>Arial</vt:lpstr>
      <vt:lpstr>Calibri</vt:lpstr>
      <vt:lpstr>Calibri Light</vt:lpstr>
      <vt:lpstr>Norwester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JunhoYeo</dc:creator>
  <cp:lastModifiedBy>JunhoYeo</cp:lastModifiedBy>
  <cp:revision>52</cp:revision>
  <dcterms:created xsi:type="dcterms:W3CDTF">2018-01-20T04:46:52Z</dcterms:created>
  <dcterms:modified xsi:type="dcterms:W3CDTF">2018-01-22T14:46:23Z</dcterms:modified>
</cp:coreProperties>
</file>